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3"/>
  </p:notesMasterIdLst>
  <p:handoutMasterIdLst>
    <p:handoutMasterId r:id="rId14"/>
  </p:handoutMasterIdLst>
  <p:sldIdLst>
    <p:sldId id="258" r:id="rId2"/>
    <p:sldId id="260" r:id="rId3"/>
    <p:sldId id="266" r:id="rId4"/>
    <p:sldId id="267" r:id="rId5"/>
    <p:sldId id="268" r:id="rId6"/>
    <p:sldId id="269" r:id="rId7"/>
    <p:sldId id="261" r:id="rId8"/>
    <p:sldId id="262" r:id="rId9"/>
    <p:sldId id="263" r:id="rId10"/>
    <p:sldId id="265" r:id="rId11"/>
    <p:sldId id="259" r:id="rId12"/>
  </p:sldIdLst>
  <p:sldSz cx="9144000" cy="6858000" type="screen4x3"/>
  <p:notesSz cx="6669088" cy="97536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72">
          <p15:clr>
            <a:srgbClr val="A4A3A4"/>
          </p15:clr>
        </p15:guide>
        <p15:guide id="2" pos="210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497D"/>
    <a:srgbClr val="FFFF00"/>
    <a:srgbClr val="1F4B7D"/>
    <a:srgbClr val="58585A"/>
    <a:srgbClr val="DCDCDC"/>
    <a:srgbClr val="EEEEE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8" autoAdjust="0"/>
    <p:restoredTop sz="80181" autoAdjust="0"/>
  </p:normalViewPr>
  <p:slideViewPr>
    <p:cSldViewPr>
      <p:cViewPr varScale="1">
        <p:scale>
          <a:sx n="88" d="100"/>
          <a:sy n="88" d="100"/>
        </p:scale>
        <p:origin x="249" y="63"/>
      </p:cViewPr>
      <p:guideLst>
        <p:guide orient="horz" pos="2160"/>
        <p:guide pos="2880"/>
      </p:guideLst>
    </p:cSldViewPr>
  </p:slideViewPr>
  <p:outlineViewPr>
    <p:cViewPr>
      <p:scale>
        <a:sx n="33" d="100"/>
        <a:sy n="33" d="100"/>
      </p:scale>
      <p:origin x="0" y="132"/>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7" d="100"/>
          <a:sy n="87" d="100"/>
        </p:scale>
        <p:origin x="-942" y="-84"/>
      </p:cViewPr>
      <p:guideLst>
        <p:guide orient="horz" pos="3072"/>
        <p:guide pos="210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87680"/>
          </a:xfrm>
          <a:prstGeom prst="rect">
            <a:avLst/>
          </a:prstGeom>
        </p:spPr>
        <p:txBody>
          <a:bodyPr vert="horz" lIns="91440" tIns="45720" rIns="91440" bIns="45720" rtlCol="0"/>
          <a:lstStyle>
            <a:lvl1pPr algn="l">
              <a:defRPr sz="1200"/>
            </a:lvl1pPr>
          </a:lstStyle>
          <a:p>
            <a:endParaRPr lang="fr-CH"/>
          </a:p>
        </p:txBody>
      </p:sp>
      <p:sp>
        <p:nvSpPr>
          <p:cNvPr id="3" name="Date Placeholder 2"/>
          <p:cNvSpPr>
            <a:spLocks noGrp="1"/>
          </p:cNvSpPr>
          <p:nvPr>
            <p:ph type="dt" sz="quarter" idx="1"/>
          </p:nvPr>
        </p:nvSpPr>
        <p:spPr>
          <a:xfrm>
            <a:off x="3777607" y="0"/>
            <a:ext cx="2889938" cy="487680"/>
          </a:xfrm>
          <a:prstGeom prst="rect">
            <a:avLst/>
          </a:prstGeom>
        </p:spPr>
        <p:txBody>
          <a:bodyPr vert="horz" lIns="91440" tIns="45720" rIns="91440" bIns="45720" rtlCol="0"/>
          <a:lstStyle>
            <a:lvl1pPr algn="r">
              <a:defRPr sz="1200"/>
            </a:lvl1pPr>
          </a:lstStyle>
          <a:p>
            <a:fld id="{72404929-0CB8-4C8F-B35E-07CE3AFAB9F7}" type="datetimeFigureOut">
              <a:rPr lang="fr-CH" smtClean="0"/>
              <a:t>24.06.2016</a:t>
            </a:fld>
            <a:endParaRPr lang="fr-CH"/>
          </a:p>
        </p:txBody>
      </p:sp>
      <p:sp>
        <p:nvSpPr>
          <p:cNvPr id="4" name="Footer Placeholder 3"/>
          <p:cNvSpPr>
            <a:spLocks noGrp="1"/>
          </p:cNvSpPr>
          <p:nvPr>
            <p:ph type="ftr" sz="quarter" idx="2"/>
          </p:nvPr>
        </p:nvSpPr>
        <p:spPr>
          <a:xfrm>
            <a:off x="0" y="9264227"/>
            <a:ext cx="2889938" cy="487680"/>
          </a:xfrm>
          <a:prstGeom prst="rect">
            <a:avLst/>
          </a:prstGeom>
        </p:spPr>
        <p:txBody>
          <a:bodyPr vert="horz" lIns="91440" tIns="45720" rIns="91440" bIns="45720" rtlCol="0" anchor="b"/>
          <a:lstStyle>
            <a:lvl1pPr algn="l">
              <a:defRPr sz="1200"/>
            </a:lvl1pPr>
          </a:lstStyle>
          <a:p>
            <a:endParaRPr lang="fr-CH"/>
          </a:p>
        </p:txBody>
      </p:sp>
      <p:sp>
        <p:nvSpPr>
          <p:cNvPr id="5" name="Slide Number Placeholder 4"/>
          <p:cNvSpPr>
            <a:spLocks noGrp="1"/>
          </p:cNvSpPr>
          <p:nvPr>
            <p:ph type="sldNum" sz="quarter" idx="3"/>
          </p:nvPr>
        </p:nvSpPr>
        <p:spPr>
          <a:xfrm>
            <a:off x="3777607" y="9264227"/>
            <a:ext cx="2889938" cy="487680"/>
          </a:xfrm>
          <a:prstGeom prst="rect">
            <a:avLst/>
          </a:prstGeom>
        </p:spPr>
        <p:txBody>
          <a:bodyPr vert="horz" lIns="91440" tIns="45720" rIns="91440" bIns="45720" rtlCol="0" anchor="b"/>
          <a:lstStyle>
            <a:lvl1pPr algn="r">
              <a:defRPr sz="1200"/>
            </a:lvl1pPr>
          </a:lstStyle>
          <a:p>
            <a:fld id="{AD542417-273F-4C42-B2FF-65DB4A2BE73C}" type="slidenum">
              <a:rPr lang="fr-CH" smtClean="0"/>
              <a:t>‹#›</a:t>
            </a:fld>
            <a:endParaRPr lang="fr-CH"/>
          </a:p>
        </p:txBody>
      </p:sp>
    </p:spTree>
    <p:extLst>
      <p:ext uri="{BB962C8B-B14F-4D97-AF65-F5344CB8AC3E}">
        <p14:creationId xmlns:p14="http://schemas.microsoft.com/office/powerpoint/2010/main" val="1992325292"/>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8768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777607" y="0"/>
            <a:ext cx="2889938" cy="487680"/>
          </a:xfrm>
          <a:prstGeom prst="rect">
            <a:avLst/>
          </a:prstGeom>
        </p:spPr>
        <p:txBody>
          <a:bodyPr vert="horz" lIns="91440" tIns="45720" rIns="91440" bIns="45720" rtlCol="0"/>
          <a:lstStyle>
            <a:lvl1pPr algn="r">
              <a:defRPr sz="1200"/>
            </a:lvl1pPr>
          </a:lstStyle>
          <a:p>
            <a:fld id="{3E8D0F66-EA47-4980-A49A-72E5ABAE4EC6}" type="datetimeFigureOut">
              <a:rPr lang="en-GB" smtClean="0"/>
              <a:t>2016-06-24</a:t>
            </a:fld>
            <a:endParaRPr lang="en-GB"/>
          </a:p>
        </p:txBody>
      </p:sp>
      <p:sp>
        <p:nvSpPr>
          <p:cNvPr id="4" name="Slide Image Placeholder 3"/>
          <p:cNvSpPr>
            <a:spLocks noGrp="1" noRot="1" noChangeAspect="1"/>
          </p:cNvSpPr>
          <p:nvPr>
            <p:ph type="sldImg" idx="2"/>
          </p:nvPr>
        </p:nvSpPr>
        <p:spPr>
          <a:xfrm>
            <a:off x="896938" y="731838"/>
            <a:ext cx="4875212" cy="36576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66909" y="4632960"/>
            <a:ext cx="5335270" cy="438912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264227"/>
            <a:ext cx="2889938" cy="48768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777607" y="9264227"/>
            <a:ext cx="2889938" cy="487680"/>
          </a:xfrm>
          <a:prstGeom prst="rect">
            <a:avLst/>
          </a:prstGeom>
        </p:spPr>
        <p:txBody>
          <a:bodyPr vert="horz" lIns="91440" tIns="45720" rIns="91440" bIns="45720" rtlCol="0" anchor="b"/>
          <a:lstStyle>
            <a:lvl1pPr algn="r">
              <a:defRPr sz="1200"/>
            </a:lvl1pPr>
          </a:lstStyle>
          <a:p>
            <a:fld id="{91B30835-02FB-46BD-A4D8-7481FDE736CA}" type="slidenum">
              <a:rPr lang="en-GB" smtClean="0"/>
              <a:t>‹#›</a:t>
            </a:fld>
            <a:endParaRPr lang="en-GB"/>
          </a:p>
        </p:txBody>
      </p:sp>
    </p:spTree>
    <p:extLst>
      <p:ext uri="{BB962C8B-B14F-4D97-AF65-F5344CB8AC3E}">
        <p14:creationId xmlns:p14="http://schemas.microsoft.com/office/powerpoint/2010/main" val="716246423"/>
      </p:ext>
    </p:extLst>
  </p:cSld>
  <p:clrMap bg1="lt1" tx1="dk1" bg2="lt2" tx2="dk2" accent1="accent1" accent2="accent2" accent3="accent3" accent4="accent4" accent5="accent5" accent6="accent6" hlink="hlink" folHlink="folHlink"/>
  <p:hf hd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Give primacy to standards development at the global level in the IEC. Today we live and trade in a global, world. Multiplying small differences in goods to satisfy local standards, many of which include deviations which serve no real purpose, is inefficient and leads to higher costs for all.</a:t>
            </a:r>
          </a:p>
        </p:txBody>
      </p:sp>
      <p:sp>
        <p:nvSpPr>
          <p:cNvPr id="4" name="Date Placeholder 3"/>
          <p:cNvSpPr>
            <a:spLocks noGrp="1"/>
          </p:cNvSpPr>
          <p:nvPr>
            <p:ph type="dt" idx="10"/>
          </p:nvPr>
        </p:nvSpPr>
        <p:spPr/>
        <p:txBody>
          <a:bodyPr/>
          <a:lstStyle/>
          <a:p>
            <a:fld id="{CD9CE113-9A2E-44E8-80CE-ACADB6BB6569}" type="datetime1">
              <a:rPr lang="en-GB" smtClean="0"/>
              <a:t>2016-06-24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1B30835-02FB-46BD-A4D8-7481FDE736CA}" type="slidenum">
              <a:rPr lang="en-GB" smtClean="0"/>
              <a:t>3</a:t>
            </a:fld>
            <a:endParaRPr lang="en-GB"/>
          </a:p>
        </p:txBody>
      </p:sp>
    </p:spTree>
    <p:extLst>
      <p:ext uri="{BB962C8B-B14F-4D97-AF65-F5344CB8AC3E}">
        <p14:creationId xmlns:p14="http://schemas.microsoft.com/office/powerpoint/2010/main" val="35067304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input requirements and carry out work directly at the international level of the IEC.</a:t>
            </a:r>
          </a:p>
          <a:p>
            <a:r>
              <a:rPr lang="en-GB" sz="1200" kern="1200" dirty="0">
                <a:solidFill>
                  <a:schemeClr val="tx1"/>
                </a:solidFill>
                <a:effectLst/>
                <a:latin typeface="+mn-lt"/>
                <a:ea typeface="+mn-ea"/>
                <a:cs typeface="+mn-cs"/>
              </a:rPr>
              <a:t>Both of these commitments will help reduce unnecessary modifications of standards from the start and will ensure that more IEC International Standards remain valid when they are adopted in the EU</a:t>
            </a:r>
            <a:r>
              <a:rPr lang="en-GB" sz="1200" kern="120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All stakeholder requirements from all round the world need to be taken into account in the development of an International Standard. There is no justification for adding unnecessary deviations after a Standard has been published.</a:t>
            </a:r>
          </a:p>
          <a:p>
            <a:endParaRPr lang="en-GB" dirty="0"/>
          </a:p>
        </p:txBody>
      </p:sp>
      <p:sp>
        <p:nvSpPr>
          <p:cNvPr id="4" name="Date Placeholder 3"/>
          <p:cNvSpPr>
            <a:spLocks noGrp="1"/>
          </p:cNvSpPr>
          <p:nvPr>
            <p:ph type="dt" idx="10"/>
          </p:nvPr>
        </p:nvSpPr>
        <p:spPr/>
        <p:txBody>
          <a:bodyPr/>
          <a:lstStyle/>
          <a:p>
            <a:fld id="{86297544-66B1-4741-86A9-E8B532E61C33}" type="datetime1">
              <a:rPr lang="en-GB" smtClean="0"/>
              <a:t>2016-06-24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1B30835-02FB-46BD-A4D8-7481FDE736CA}" type="slidenum">
              <a:rPr lang="en-GB" smtClean="0"/>
              <a:t>4</a:t>
            </a:fld>
            <a:endParaRPr lang="en-GB"/>
          </a:p>
        </p:txBody>
      </p:sp>
    </p:spTree>
    <p:extLst>
      <p:ext uri="{BB962C8B-B14F-4D97-AF65-F5344CB8AC3E}">
        <p14:creationId xmlns:p14="http://schemas.microsoft.com/office/powerpoint/2010/main" val="95434316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0444" y="-6667"/>
            <a:ext cx="9216000" cy="6519595"/>
          </a:xfrm>
          <a:prstGeom prst="rect">
            <a:avLst/>
          </a:prstGeom>
        </p:spPr>
      </p:pic>
      <p:sp>
        <p:nvSpPr>
          <p:cNvPr id="11" name="Rectangle 10"/>
          <p:cNvSpPr/>
          <p:nvPr userDrawn="1"/>
        </p:nvSpPr>
        <p:spPr>
          <a:xfrm>
            <a:off x="-50444" y="5455060"/>
            <a:ext cx="9216000" cy="1440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nvGrpSpPr>
          <p:cNvPr id="17" name="Group 16"/>
          <p:cNvGrpSpPr/>
          <p:nvPr userDrawn="1"/>
        </p:nvGrpSpPr>
        <p:grpSpPr>
          <a:xfrm>
            <a:off x="6372671" y="5799589"/>
            <a:ext cx="2627214" cy="659499"/>
            <a:chOff x="6372671" y="5769123"/>
            <a:chExt cx="2627214" cy="659499"/>
          </a:xfrm>
        </p:grpSpPr>
        <p:pic>
          <p:nvPicPr>
            <p:cNvPr id="10" name="Picture 25" descr="IEC logo RVB"/>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372671" y="5769123"/>
              <a:ext cx="649287"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Box 24"/>
            <p:cNvSpPr txBox="1">
              <a:spLocks noChangeArrowheads="1"/>
            </p:cNvSpPr>
            <p:nvPr userDrawn="1"/>
          </p:nvSpPr>
          <p:spPr bwMode="auto">
            <a:xfrm>
              <a:off x="7020272" y="5780922"/>
              <a:ext cx="1979613" cy="647700"/>
            </a:xfrm>
            <a:prstGeom prst="rect">
              <a:avLst/>
            </a:prstGeom>
            <a:noFill/>
            <a:ln>
              <a:noFill/>
            </a:ln>
            <a:effectLst/>
            <a:extLst/>
          </p:spPr>
          <p:txBody>
            <a:bodyPr lIns="108000" tIns="0" rIns="0" bIns="0" anchor="ctr"/>
            <a:lstStyle>
              <a:lvl1pPr defTabSz="642938" eaLnBrk="0" hangingPunct="0">
                <a:defRPr sz="2400">
                  <a:solidFill>
                    <a:schemeClr val="tx1"/>
                  </a:solidFill>
                  <a:latin typeface="Times" pitchFamily="18" charset="0"/>
                </a:defRPr>
              </a:lvl1pPr>
              <a:lvl2pPr defTabSz="642938" eaLnBrk="0" hangingPunct="0">
                <a:defRPr sz="2400">
                  <a:solidFill>
                    <a:schemeClr val="tx1"/>
                  </a:solidFill>
                  <a:latin typeface="Times" pitchFamily="18" charset="0"/>
                </a:defRPr>
              </a:lvl2pPr>
              <a:lvl3pPr defTabSz="642938" eaLnBrk="0" hangingPunct="0">
                <a:defRPr sz="2400">
                  <a:solidFill>
                    <a:schemeClr val="tx1"/>
                  </a:solidFill>
                  <a:latin typeface="Times" pitchFamily="18" charset="0"/>
                </a:defRPr>
              </a:lvl3pPr>
              <a:lvl4pPr defTabSz="642938" eaLnBrk="0" hangingPunct="0">
                <a:defRPr sz="2400">
                  <a:solidFill>
                    <a:schemeClr val="tx1"/>
                  </a:solidFill>
                  <a:latin typeface="Times" pitchFamily="18" charset="0"/>
                </a:defRPr>
              </a:lvl4pPr>
              <a:lvl5pPr defTabSz="642938" eaLnBrk="0" hangingPunct="0">
                <a:defRPr sz="2400">
                  <a:solidFill>
                    <a:schemeClr val="tx1"/>
                  </a:solidFill>
                  <a:latin typeface="Times" pitchFamily="18" charset="0"/>
                </a:defRPr>
              </a:lvl5pPr>
              <a:lvl6pPr defTabSz="642938" eaLnBrk="0" fontAlgn="base" hangingPunct="0">
                <a:spcBef>
                  <a:spcPct val="0"/>
                </a:spcBef>
                <a:spcAft>
                  <a:spcPct val="0"/>
                </a:spcAft>
                <a:defRPr sz="2400">
                  <a:solidFill>
                    <a:schemeClr val="tx1"/>
                  </a:solidFill>
                  <a:latin typeface="Times" pitchFamily="18" charset="0"/>
                </a:defRPr>
              </a:lvl6pPr>
              <a:lvl7pPr defTabSz="642938" eaLnBrk="0" fontAlgn="base" hangingPunct="0">
                <a:spcBef>
                  <a:spcPct val="0"/>
                </a:spcBef>
                <a:spcAft>
                  <a:spcPct val="0"/>
                </a:spcAft>
                <a:defRPr sz="2400">
                  <a:solidFill>
                    <a:schemeClr val="tx1"/>
                  </a:solidFill>
                  <a:latin typeface="Times" pitchFamily="18" charset="0"/>
                </a:defRPr>
              </a:lvl7pPr>
              <a:lvl8pPr defTabSz="642938" eaLnBrk="0" fontAlgn="base" hangingPunct="0">
                <a:spcBef>
                  <a:spcPct val="0"/>
                </a:spcBef>
                <a:spcAft>
                  <a:spcPct val="0"/>
                </a:spcAft>
                <a:defRPr sz="2400">
                  <a:solidFill>
                    <a:schemeClr val="tx1"/>
                  </a:solidFill>
                  <a:latin typeface="Times" pitchFamily="18" charset="0"/>
                </a:defRPr>
              </a:lvl8pPr>
              <a:lvl9pPr defTabSz="642938" eaLnBrk="0" fontAlgn="base" hangingPunct="0">
                <a:spcBef>
                  <a:spcPct val="0"/>
                </a:spcBef>
                <a:spcAft>
                  <a:spcPct val="0"/>
                </a:spcAft>
                <a:defRPr sz="2400">
                  <a:solidFill>
                    <a:schemeClr val="tx1"/>
                  </a:solidFill>
                  <a:latin typeface="Times" pitchFamily="18" charset="0"/>
                </a:defRPr>
              </a:lvl9pPr>
            </a:lstStyle>
            <a:p>
              <a:pPr>
                <a:lnSpc>
                  <a:spcPct val="65000"/>
                </a:lnSpc>
                <a:spcBef>
                  <a:spcPct val="50000"/>
                </a:spcBef>
                <a:defRPr/>
              </a:pPr>
              <a:r>
                <a:rPr lang="en-GB" sz="1400" b="0" dirty="0">
                  <a:solidFill>
                    <a:srgbClr val="005AA0"/>
                  </a:solidFill>
                  <a:latin typeface="Arial" charset="0"/>
                </a:rPr>
                <a:t>INTERNATIONAL </a:t>
              </a:r>
            </a:p>
            <a:p>
              <a:pPr>
                <a:lnSpc>
                  <a:spcPct val="65000"/>
                </a:lnSpc>
                <a:spcBef>
                  <a:spcPct val="50000"/>
                </a:spcBef>
                <a:defRPr/>
              </a:pPr>
              <a:r>
                <a:rPr lang="en-GB" sz="1400" b="0" dirty="0">
                  <a:solidFill>
                    <a:srgbClr val="005AA0"/>
                  </a:solidFill>
                  <a:latin typeface="Arial" charset="0"/>
                </a:rPr>
                <a:t>ELECTROTECHNICAL </a:t>
              </a:r>
            </a:p>
            <a:p>
              <a:pPr>
                <a:lnSpc>
                  <a:spcPct val="65000"/>
                </a:lnSpc>
                <a:spcBef>
                  <a:spcPct val="50000"/>
                </a:spcBef>
                <a:defRPr/>
              </a:pPr>
              <a:r>
                <a:rPr lang="en-GB" sz="1400" b="0" dirty="0">
                  <a:solidFill>
                    <a:srgbClr val="005AA0"/>
                  </a:solidFill>
                  <a:latin typeface="Arial" charset="0"/>
                </a:rPr>
                <a:t>COMMISSION</a:t>
              </a:r>
            </a:p>
          </p:txBody>
        </p:sp>
      </p:grpSp>
      <p:sp>
        <p:nvSpPr>
          <p:cNvPr id="24" name="Title 1"/>
          <p:cNvSpPr>
            <a:spLocks noGrp="1"/>
          </p:cNvSpPr>
          <p:nvPr>
            <p:ph type="ctrTitle" hasCustomPrompt="1"/>
          </p:nvPr>
        </p:nvSpPr>
        <p:spPr>
          <a:xfrm>
            <a:off x="1381068" y="3687167"/>
            <a:ext cx="7772400" cy="1470025"/>
          </a:xfrm>
        </p:spPr>
        <p:txBody>
          <a:bodyPr>
            <a:normAutofit/>
          </a:bodyPr>
          <a:lstStyle>
            <a:lvl1pPr algn="l">
              <a:defRPr sz="5000" b="1">
                <a:ln>
                  <a:solidFill>
                    <a:srgbClr val="1F497D"/>
                  </a:solidFill>
                </a:ln>
                <a:solidFill>
                  <a:srgbClr val="FFFF00"/>
                </a:solidFill>
                <a:effectLst>
                  <a:outerShdw blurRad="38100" dist="38100" dir="2700000" algn="tl">
                    <a:srgbClr val="000000">
                      <a:alpha val="43137"/>
                    </a:srgbClr>
                  </a:outerShdw>
                </a:effectLst>
                <a:latin typeface="+mj-lt"/>
                <a:ea typeface="Meiryo" pitchFamily="34" charset="-128"/>
              </a:defRPr>
            </a:lvl1pPr>
          </a:lstStyle>
          <a:p>
            <a:r>
              <a:rPr lang="en-US" dirty="0"/>
              <a:t>Add presentation title</a:t>
            </a:r>
            <a:endParaRPr lang="fr-CH" dirty="0"/>
          </a:p>
        </p:txBody>
      </p:sp>
    </p:spTree>
    <p:extLst>
      <p:ext uri="{BB962C8B-B14F-4D97-AF65-F5344CB8AC3E}">
        <p14:creationId xmlns:p14="http://schemas.microsoft.com/office/powerpoint/2010/main" val="27200589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1_Title Only">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n>
                  <a:solidFill>
                    <a:srgbClr val="1F497D"/>
                  </a:solidFill>
                </a:ln>
                <a:solidFill>
                  <a:srgbClr val="FFFF00"/>
                </a:solidFill>
                <a:effectLst>
                  <a:outerShdw blurRad="38100" dist="38100" dir="2700000" algn="tl">
                    <a:srgbClr val="000000">
                      <a:alpha val="43137"/>
                    </a:srgbClr>
                  </a:outerShdw>
                </a:effectLst>
              </a:defRPr>
            </a:lvl1pPr>
          </a:lstStyle>
          <a:p>
            <a:r>
              <a:rPr lang="en-US"/>
              <a:t>Click to edit Master title style</a:t>
            </a:r>
            <a:endParaRPr lang="fr-CH" dirty="0"/>
          </a:p>
        </p:txBody>
      </p:sp>
      <p:sp>
        <p:nvSpPr>
          <p:cNvPr id="3" name="Date Placeholder 2"/>
          <p:cNvSpPr>
            <a:spLocks noGrp="1"/>
          </p:cNvSpPr>
          <p:nvPr>
            <p:ph type="dt" sz="half" idx="10"/>
          </p:nvPr>
        </p:nvSpPr>
        <p:spPr/>
        <p:txBody>
          <a:bodyPr/>
          <a:lstStyle/>
          <a:p>
            <a:fld id="{51F3FE79-27A1-4544-9A81-2114FA494306}" type="datetime1">
              <a:rPr lang="en-GB" smtClean="0"/>
              <a:t>2016-06-24</a:t>
            </a:fld>
            <a:endParaRPr lang="fr-CH"/>
          </a:p>
        </p:txBody>
      </p:sp>
      <p:sp>
        <p:nvSpPr>
          <p:cNvPr id="4" name="Footer Placeholder 3"/>
          <p:cNvSpPr>
            <a:spLocks noGrp="1"/>
          </p:cNvSpPr>
          <p:nvPr>
            <p:ph type="ftr" sz="quarter" idx="11"/>
          </p:nvPr>
        </p:nvSpPr>
        <p:spPr/>
        <p:txBody>
          <a:bodyPr/>
          <a:lstStyle/>
          <a:p>
            <a:r>
              <a:rPr lang="fr-CH"/>
              <a:t>IEC Update to EASC</a:t>
            </a:r>
          </a:p>
        </p:txBody>
      </p:sp>
      <p:sp>
        <p:nvSpPr>
          <p:cNvPr id="5" name="Slide Number Placeholder 4"/>
          <p:cNvSpPr>
            <a:spLocks noGrp="1"/>
          </p:cNvSpPr>
          <p:nvPr>
            <p:ph type="sldNum" sz="quarter" idx="12"/>
          </p:nvPr>
        </p:nvSpPr>
        <p:spPr/>
        <p:txBody>
          <a:bodyPr/>
          <a:lstStyle/>
          <a:p>
            <a:fld id="{C2B32AA8-9B4E-4D53-AE6E-350E87BFFB19}" type="slidenum">
              <a:rPr lang="fr-CH" smtClean="0"/>
              <a:t>‹#›</a:t>
            </a:fld>
            <a:endParaRPr lang="fr-CH"/>
          </a:p>
        </p:txBody>
      </p:sp>
    </p:spTree>
    <p:extLst>
      <p:ext uri="{BB962C8B-B14F-4D97-AF65-F5344CB8AC3E}">
        <p14:creationId xmlns:p14="http://schemas.microsoft.com/office/powerpoint/2010/main" val="1302337794"/>
      </p:ext>
    </p:extLst>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663F20-B7B2-43C5-9209-ECE0498F4AAF}" type="datetime1">
              <a:rPr lang="en-GB" smtClean="0"/>
              <a:t>2016-06-24</a:t>
            </a:fld>
            <a:endParaRPr lang="fr-CH"/>
          </a:p>
        </p:txBody>
      </p:sp>
      <p:sp>
        <p:nvSpPr>
          <p:cNvPr id="3" name="Footer Placeholder 2"/>
          <p:cNvSpPr>
            <a:spLocks noGrp="1"/>
          </p:cNvSpPr>
          <p:nvPr>
            <p:ph type="ftr" sz="quarter" idx="11"/>
          </p:nvPr>
        </p:nvSpPr>
        <p:spPr/>
        <p:txBody>
          <a:bodyPr/>
          <a:lstStyle/>
          <a:p>
            <a:r>
              <a:rPr lang="fr-CH"/>
              <a:t>IEC Update to EASC</a:t>
            </a:r>
          </a:p>
        </p:txBody>
      </p:sp>
      <p:sp>
        <p:nvSpPr>
          <p:cNvPr id="4" name="Slide Number Placeholder 3"/>
          <p:cNvSpPr>
            <a:spLocks noGrp="1"/>
          </p:cNvSpPr>
          <p:nvPr>
            <p:ph type="sldNum" sz="quarter" idx="12"/>
          </p:nvPr>
        </p:nvSpPr>
        <p:spPr/>
        <p:txBody>
          <a:bodyPr/>
          <a:lstStyle/>
          <a:p>
            <a:fld id="{C2B32AA8-9B4E-4D53-AE6E-350E87BFFB19}" type="slidenum">
              <a:rPr lang="fr-CH" smtClean="0"/>
              <a:t>‹#›</a:t>
            </a:fld>
            <a:endParaRPr lang="fr-CH"/>
          </a:p>
        </p:txBody>
      </p:sp>
    </p:spTree>
    <p:extLst>
      <p:ext uri="{BB962C8B-B14F-4D97-AF65-F5344CB8AC3E}">
        <p14:creationId xmlns:p14="http://schemas.microsoft.com/office/powerpoint/2010/main" val="106037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Title font size between 36 and 60</a:t>
            </a:r>
            <a:endParaRPr lang="fr-CH" dirty="0"/>
          </a:p>
        </p:txBody>
      </p:sp>
      <p:sp>
        <p:nvSpPr>
          <p:cNvPr id="3" name="Content Placeholder 2"/>
          <p:cNvSpPr>
            <a:spLocks noGrp="1"/>
          </p:cNvSpPr>
          <p:nvPr>
            <p:ph idx="1" hasCustomPrompt="1"/>
          </p:nvPr>
        </p:nvSpPr>
        <p:spPr/>
        <p:txBody>
          <a:bodyPr/>
          <a:lstStyle>
            <a:lvl1pPr marL="457200" indent="-457200">
              <a:buFont typeface="Arial" pitchFamily="34" charset="0"/>
              <a:buChar char="•"/>
              <a:defRPr/>
            </a:lvl1pPr>
          </a:lstStyle>
          <a:p>
            <a:pPr lvl="0"/>
            <a:r>
              <a:rPr lang="en-US" dirty="0"/>
              <a:t>Add text/image/graph: minimum font    size 24!</a:t>
            </a:r>
          </a:p>
          <a:p>
            <a:pPr lvl="1"/>
            <a:r>
              <a:rPr lang="en-US" dirty="0"/>
              <a:t>Second level</a:t>
            </a:r>
          </a:p>
          <a:p>
            <a:pPr lvl="2"/>
            <a:r>
              <a:rPr lang="en-US" dirty="0"/>
              <a:t>Third level</a:t>
            </a:r>
          </a:p>
        </p:txBody>
      </p:sp>
      <p:sp>
        <p:nvSpPr>
          <p:cNvPr id="4" name="Date Placeholder 3"/>
          <p:cNvSpPr>
            <a:spLocks noGrp="1"/>
          </p:cNvSpPr>
          <p:nvPr>
            <p:ph type="dt" sz="half" idx="10"/>
          </p:nvPr>
        </p:nvSpPr>
        <p:spPr/>
        <p:txBody>
          <a:bodyPr/>
          <a:lstStyle/>
          <a:p>
            <a:fld id="{B76B03B4-A92D-4C82-AE73-4236C3C01671}" type="datetime1">
              <a:rPr lang="en-GB" smtClean="0"/>
              <a:t>2016-06-24</a:t>
            </a:fld>
            <a:endParaRPr lang="fr-CH"/>
          </a:p>
        </p:txBody>
      </p:sp>
      <p:sp>
        <p:nvSpPr>
          <p:cNvPr id="5" name="Footer Placeholder 4"/>
          <p:cNvSpPr>
            <a:spLocks noGrp="1"/>
          </p:cNvSpPr>
          <p:nvPr>
            <p:ph type="ftr" sz="quarter" idx="11"/>
          </p:nvPr>
        </p:nvSpPr>
        <p:spPr/>
        <p:txBody>
          <a:bodyPr/>
          <a:lstStyle/>
          <a:p>
            <a:r>
              <a:rPr lang="fr-CH"/>
              <a:t>IEC Update to EASC</a:t>
            </a:r>
          </a:p>
        </p:txBody>
      </p:sp>
      <p:sp>
        <p:nvSpPr>
          <p:cNvPr id="6" name="Slide Number Placeholder 5"/>
          <p:cNvSpPr>
            <a:spLocks noGrp="1"/>
          </p:cNvSpPr>
          <p:nvPr>
            <p:ph type="sldNum" sz="quarter" idx="12"/>
          </p:nvPr>
        </p:nvSpPr>
        <p:spPr/>
        <p:txBody>
          <a:bodyPr/>
          <a:lstStyle/>
          <a:p>
            <a:fld id="{C2B32AA8-9B4E-4D53-AE6E-350E87BFFB19}" type="slidenum">
              <a:rPr lang="fr-CH" smtClean="0"/>
              <a:t>‹#›</a:t>
            </a:fld>
            <a:endParaRPr lang="fr-CH"/>
          </a:p>
        </p:txBody>
      </p:sp>
    </p:spTree>
    <p:extLst>
      <p:ext uri="{BB962C8B-B14F-4D97-AF65-F5344CB8AC3E}">
        <p14:creationId xmlns:p14="http://schemas.microsoft.com/office/powerpoint/2010/main" val="21419505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 Faded Picture Background">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357" y="9687"/>
            <a:ext cx="9144000" cy="6885384"/>
          </a:xfrm>
          <a:prstGeom prst="rect">
            <a:avLst/>
          </a:prstGeom>
        </p:spPr>
      </p:pic>
      <p:sp>
        <p:nvSpPr>
          <p:cNvPr id="2" name="Title 1"/>
          <p:cNvSpPr>
            <a:spLocks noGrp="1"/>
          </p:cNvSpPr>
          <p:nvPr>
            <p:ph type="title" hasCustomPrompt="1"/>
          </p:nvPr>
        </p:nvSpPr>
        <p:spPr/>
        <p:txBody>
          <a:bodyPr/>
          <a:lstStyle/>
          <a:p>
            <a:r>
              <a:rPr lang="en-US" dirty="0"/>
              <a:t>Title font size between 36 and 60</a:t>
            </a:r>
            <a:endParaRPr lang="fr-CH" dirty="0"/>
          </a:p>
        </p:txBody>
      </p:sp>
      <p:sp>
        <p:nvSpPr>
          <p:cNvPr id="3" name="Content Placeholder 2"/>
          <p:cNvSpPr>
            <a:spLocks noGrp="1"/>
          </p:cNvSpPr>
          <p:nvPr>
            <p:ph idx="1" hasCustomPrompt="1"/>
          </p:nvPr>
        </p:nvSpPr>
        <p:spPr/>
        <p:txBody>
          <a:bodyPr/>
          <a:lstStyle/>
          <a:p>
            <a:pPr lvl="0"/>
            <a:r>
              <a:rPr lang="en-US" dirty="0"/>
              <a:t>Add text/image/graph: minimum font    size 24!</a:t>
            </a:r>
          </a:p>
          <a:p>
            <a:pPr lvl="1"/>
            <a:r>
              <a:rPr lang="en-US" dirty="0"/>
              <a:t>Second level</a:t>
            </a:r>
          </a:p>
          <a:p>
            <a:pPr lvl="2"/>
            <a:r>
              <a:rPr lang="en-US" dirty="0"/>
              <a:t>Third level</a:t>
            </a:r>
          </a:p>
        </p:txBody>
      </p:sp>
      <p:sp>
        <p:nvSpPr>
          <p:cNvPr id="4" name="Date Placeholder 3"/>
          <p:cNvSpPr>
            <a:spLocks noGrp="1"/>
          </p:cNvSpPr>
          <p:nvPr>
            <p:ph type="dt" sz="half" idx="10"/>
          </p:nvPr>
        </p:nvSpPr>
        <p:spPr/>
        <p:txBody>
          <a:bodyPr/>
          <a:lstStyle/>
          <a:p>
            <a:fld id="{82B75B21-C94E-44C5-94FD-AF203574F40C}" type="datetime1">
              <a:rPr lang="en-GB" smtClean="0"/>
              <a:t>2016-06-24</a:t>
            </a:fld>
            <a:endParaRPr lang="fr-CH"/>
          </a:p>
        </p:txBody>
      </p:sp>
      <p:sp>
        <p:nvSpPr>
          <p:cNvPr id="5" name="Footer Placeholder 4"/>
          <p:cNvSpPr>
            <a:spLocks noGrp="1"/>
          </p:cNvSpPr>
          <p:nvPr>
            <p:ph type="ftr" sz="quarter" idx="11"/>
          </p:nvPr>
        </p:nvSpPr>
        <p:spPr/>
        <p:txBody>
          <a:bodyPr/>
          <a:lstStyle/>
          <a:p>
            <a:r>
              <a:rPr lang="fr-CH"/>
              <a:t>IEC Update to EASC</a:t>
            </a:r>
          </a:p>
        </p:txBody>
      </p:sp>
      <p:sp>
        <p:nvSpPr>
          <p:cNvPr id="6" name="Slide Number Placeholder 5"/>
          <p:cNvSpPr>
            <a:spLocks noGrp="1"/>
          </p:cNvSpPr>
          <p:nvPr>
            <p:ph type="sldNum" sz="quarter" idx="12"/>
          </p:nvPr>
        </p:nvSpPr>
        <p:spPr/>
        <p:txBody>
          <a:bodyPr/>
          <a:lstStyle/>
          <a:p>
            <a:fld id="{C2B32AA8-9B4E-4D53-AE6E-350E87BFFB19}" type="slidenum">
              <a:rPr lang="fr-CH" smtClean="0"/>
              <a:t>‹#›</a:t>
            </a:fld>
            <a:endParaRPr lang="fr-CH"/>
          </a:p>
        </p:txBody>
      </p:sp>
      <p:pic>
        <p:nvPicPr>
          <p:cNvPr id="9" name="Picture 25" descr="IEC logo RVB"/>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387209" y="6092081"/>
            <a:ext cx="649287" cy="649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807601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Title font size between 36 and 60</a:t>
            </a:r>
            <a:endParaRPr lang="fr-CH" dirty="0"/>
          </a:p>
        </p:txBody>
      </p:sp>
      <p:sp>
        <p:nvSpPr>
          <p:cNvPr id="3" name="Content Placeholder 2"/>
          <p:cNvSpPr>
            <a:spLocks noGrp="1"/>
          </p:cNvSpPr>
          <p:nvPr>
            <p:ph sz="half" idx="1" hasCustomPrompt="1"/>
          </p:nvPr>
        </p:nvSpPr>
        <p:spPr>
          <a:xfrm>
            <a:off x="457200" y="1600201"/>
            <a:ext cx="4038600" cy="4421088"/>
          </a:xfrm>
        </p:spPr>
        <p:txBody>
          <a:bodyPr/>
          <a:lstStyle>
            <a:lvl1pPr>
              <a:defRPr sz="2800"/>
            </a:lvl1pPr>
            <a:lvl2pPr>
              <a:defRPr sz="26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dirty="0"/>
              <a:t>Add text/image/graph: minimum font size 24!</a:t>
            </a:r>
          </a:p>
          <a:p>
            <a:pPr lvl="1"/>
            <a:r>
              <a:rPr lang="en-US" dirty="0"/>
              <a:t>Second level</a:t>
            </a:r>
          </a:p>
          <a:p>
            <a:pPr lvl="2"/>
            <a:r>
              <a:rPr lang="en-US" dirty="0"/>
              <a:t>Third level</a:t>
            </a:r>
          </a:p>
        </p:txBody>
      </p:sp>
      <p:sp>
        <p:nvSpPr>
          <p:cNvPr id="4" name="Content Placeholder 3"/>
          <p:cNvSpPr>
            <a:spLocks noGrp="1"/>
          </p:cNvSpPr>
          <p:nvPr>
            <p:ph sz="half" idx="2" hasCustomPrompt="1"/>
          </p:nvPr>
        </p:nvSpPr>
        <p:spPr>
          <a:xfrm>
            <a:off x="4648200" y="1600201"/>
            <a:ext cx="4038600" cy="4421088"/>
          </a:xfrm>
        </p:spPr>
        <p:txBody>
          <a:bodyPr/>
          <a:lstStyle>
            <a:lvl1pPr>
              <a:defRPr sz="2800"/>
            </a:lvl1pPr>
            <a:lvl2pPr>
              <a:defRPr sz="2600"/>
            </a:lvl2pPr>
            <a:lvl3pPr>
              <a:defRPr sz="2400"/>
            </a:lvl3pPr>
            <a:lvl4pPr>
              <a:defRPr sz="1800"/>
            </a:lvl4pPr>
            <a:lvl5pPr>
              <a:defRPr sz="1800"/>
            </a:lvl5pPr>
            <a:lvl6pPr>
              <a:defRPr sz="1800"/>
            </a:lvl6pPr>
            <a:lvl7pPr>
              <a:defRPr sz="1800"/>
            </a:lvl7pPr>
            <a:lvl8pPr>
              <a:defRPr sz="1800"/>
            </a:lvl8pPr>
            <a:lvl9pPr>
              <a:defRPr sz="1800"/>
            </a:lvl9pPr>
          </a:lstStyle>
          <a:p>
            <a:pPr lvl="0"/>
            <a:r>
              <a:rPr lang="en-US" dirty="0"/>
              <a:t>Add text/image/graph: minimum font size 24!</a:t>
            </a:r>
          </a:p>
          <a:p>
            <a:pPr lvl="1"/>
            <a:r>
              <a:rPr lang="en-US" dirty="0"/>
              <a:t>Second level</a:t>
            </a:r>
          </a:p>
          <a:p>
            <a:pPr lvl="2"/>
            <a:r>
              <a:rPr lang="en-US" dirty="0"/>
              <a:t>Third level</a:t>
            </a:r>
          </a:p>
        </p:txBody>
      </p:sp>
      <p:sp>
        <p:nvSpPr>
          <p:cNvPr id="5" name="Date Placeholder 4"/>
          <p:cNvSpPr>
            <a:spLocks noGrp="1"/>
          </p:cNvSpPr>
          <p:nvPr>
            <p:ph type="dt" sz="half" idx="10"/>
          </p:nvPr>
        </p:nvSpPr>
        <p:spPr/>
        <p:txBody>
          <a:bodyPr/>
          <a:lstStyle/>
          <a:p>
            <a:fld id="{B686C2E9-BDBF-4939-A676-79A913190CBB}" type="datetime1">
              <a:rPr lang="en-GB" smtClean="0"/>
              <a:t>2016-06-24</a:t>
            </a:fld>
            <a:endParaRPr lang="fr-CH"/>
          </a:p>
        </p:txBody>
      </p:sp>
      <p:sp>
        <p:nvSpPr>
          <p:cNvPr id="6" name="Footer Placeholder 5"/>
          <p:cNvSpPr>
            <a:spLocks noGrp="1"/>
          </p:cNvSpPr>
          <p:nvPr>
            <p:ph type="ftr" sz="quarter" idx="11"/>
          </p:nvPr>
        </p:nvSpPr>
        <p:spPr/>
        <p:txBody>
          <a:bodyPr/>
          <a:lstStyle/>
          <a:p>
            <a:r>
              <a:rPr lang="fr-CH"/>
              <a:t>IEC Update to EASC</a:t>
            </a:r>
          </a:p>
        </p:txBody>
      </p:sp>
      <p:sp>
        <p:nvSpPr>
          <p:cNvPr id="7" name="Slide Number Placeholder 6"/>
          <p:cNvSpPr>
            <a:spLocks noGrp="1"/>
          </p:cNvSpPr>
          <p:nvPr>
            <p:ph type="sldNum" sz="quarter" idx="12"/>
          </p:nvPr>
        </p:nvSpPr>
        <p:spPr/>
        <p:txBody>
          <a:bodyPr/>
          <a:lstStyle/>
          <a:p>
            <a:fld id="{C2B32AA8-9B4E-4D53-AE6E-350E87BFFB19}" type="slidenum">
              <a:rPr lang="fr-CH" smtClean="0"/>
              <a:t>‹#›</a:t>
            </a:fld>
            <a:endParaRPr lang="fr-CH"/>
          </a:p>
        </p:txBody>
      </p:sp>
    </p:spTree>
    <p:extLst>
      <p:ext uri="{BB962C8B-B14F-4D97-AF65-F5344CB8AC3E}">
        <p14:creationId xmlns:p14="http://schemas.microsoft.com/office/powerpoint/2010/main" val="16834200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Title font size between 36 and 60</a:t>
            </a:r>
            <a:endParaRPr lang="fr-CH" dirty="0"/>
          </a:p>
        </p:txBody>
      </p:sp>
      <p:sp>
        <p:nvSpPr>
          <p:cNvPr id="3" name="Text Placeholder 2"/>
          <p:cNvSpPr>
            <a:spLocks noGrp="1"/>
          </p:cNvSpPr>
          <p:nvPr>
            <p:ph type="body" idx="1" hasCustomPrompt="1"/>
          </p:nvPr>
        </p:nvSpPr>
        <p:spPr>
          <a:xfrm>
            <a:off x="457200" y="1535113"/>
            <a:ext cx="4040188" cy="639762"/>
          </a:xfrm>
        </p:spPr>
        <p:txBody>
          <a:bodyPr anchor="b">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Add text</a:t>
            </a:r>
          </a:p>
        </p:txBody>
      </p:sp>
      <p:sp>
        <p:nvSpPr>
          <p:cNvPr id="4" name="Content Placeholder 3"/>
          <p:cNvSpPr>
            <a:spLocks noGrp="1"/>
          </p:cNvSpPr>
          <p:nvPr>
            <p:ph sz="half" idx="2" hasCustomPrompt="1"/>
          </p:nvPr>
        </p:nvSpPr>
        <p:spPr>
          <a:xfrm>
            <a:off x="457200" y="2174875"/>
            <a:ext cx="4040188" cy="3846413"/>
          </a:xfrm>
        </p:spPr>
        <p:txBody>
          <a:bodyPr/>
          <a:lstStyle>
            <a:lvl1pPr>
              <a:defRPr sz="2600"/>
            </a:lvl1pPr>
            <a:lvl2pPr>
              <a:defRPr sz="2600"/>
            </a:lvl2pPr>
            <a:lvl3pPr>
              <a:defRPr sz="2400"/>
            </a:lvl3pPr>
            <a:lvl4pPr>
              <a:defRPr sz="1600"/>
            </a:lvl4pPr>
            <a:lvl5pPr>
              <a:defRPr sz="1600"/>
            </a:lvl5pPr>
            <a:lvl6pPr>
              <a:defRPr sz="1600"/>
            </a:lvl6pPr>
            <a:lvl7pPr>
              <a:defRPr sz="1600"/>
            </a:lvl7pPr>
            <a:lvl8pPr>
              <a:defRPr sz="1600"/>
            </a:lvl8pPr>
            <a:lvl9pPr>
              <a:defRPr sz="1600"/>
            </a:lvl9pPr>
          </a:lstStyle>
          <a:p>
            <a:pPr lvl="0"/>
            <a:r>
              <a:rPr lang="en-US" dirty="0"/>
              <a:t>Add text/image/graph: minimum font size 24!</a:t>
            </a:r>
          </a:p>
          <a:p>
            <a:pPr lvl="1"/>
            <a:r>
              <a:rPr lang="en-US" dirty="0"/>
              <a:t>Second level</a:t>
            </a:r>
          </a:p>
          <a:p>
            <a:pPr lvl="2"/>
            <a:r>
              <a:rPr lang="en-US" dirty="0"/>
              <a:t>Third level</a:t>
            </a:r>
          </a:p>
        </p:txBody>
      </p:sp>
      <p:sp>
        <p:nvSpPr>
          <p:cNvPr id="5" name="Text Placeholder 4"/>
          <p:cNvSpPr>
            <a:spLocks noGrp="1"/>
          </p:cNvSpPr>
          <p:nvPr>
            <p:ph type="body" sz="quarter" idx="3" hasCustomPrompt="1"/>
          </p:nvPr>
        </p:nvSpPr>
        <p:spPr>
          <a:xfrm>
            <a:off x="4645025" y="1535113"/>
            <a:ext cx="4041775" cy="639762"/>
          </a:xfrm>
        </p:spPr>
        <p:txBody>
          <a:bodyPr anchor="b">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Add text</a:t>
            </a:r>
          </a:p>
        </p:txBody>
      </p:sp>
      <p:sp>
        <p:nvSpPr>
          <p:cNvPr id="6" name="Content Placeholder 5"/>
          <p:cNvSpPr>
            <a:spLocks noGrp="1"/>
          </p:cNvSpPr>
          <p:nvPr>
            <p:ph sz="quarter" idx="4" hasCustomPrompt="1"/>
          </p:nvPr>
        </p:nvSpPr>
        <p:spPr>
          <a:xfrm>
            <a:off x="4645025" y="2174875"/>
            <a:ext cx="4041775" cy="3846413"/>
          </a:xfrm>
        </p:spPr>
        <p:txBody>
          <a:bodyPr/>
          <a:lstStyle>
            <a:lvl1pPr>
              <a:defRPr sz="2600"/>
            </a:lvl1pPr>
            <a:lvl2pPr>
              <a:defRPr sz="2600"/>
            </a:lvl2pPr>
            <a:lvl3pPr>
              <a:defRPr sz="2400"/>
            </a:lvl3pPr>
            <a:lvl4pPr>
              <a:defRPr sz="1600"/>
            </a:lvl4pPr>
            <a:lvl5pPr>
              <a:defRPr sz="1600"/>
            </a:lvl5pPr>
            <a:lvl6pPr>
              <a:defRPr sz="1600"/>
            </a:lvl6pPr>
            <a:lvl7pPr>
              <a:defRPr sz="1600"/>
            </a:lvl7pPr>
            <a:lvl8pPr>
              <a:defRPr sz="1600"/>
            </a:lvl8pPr>
            <a:lvl9pPr>
              <a:defRPr sz="1600"/>
            </a:lvl9pPr>
          </a:lstStyle>
          <a:p>
            <a:pPr lvl="0"/>
            <a:r>
              <a:rPr lang="en-US" dirty="0"/>
              <a:t>Add text/image/graph: minimum font size 24!</a:t>
            </a:r>
          </a:p>
          <a:p>
            <a:pPr lvl="1"/>
            <a:r>
              <a:rPr lang="en-US" dirty="0"/>
              <a:t>Second level</a:t>
            </a:r>
          </a:p>
          <a:p>
            <a:pPr lvl="2"/>
            <a:r>
              <a:rPr lang="en-US" dirty="0"/>
              <a:t>Third level</a:t>
            </a:r>
          </a:p>
        </p:txBody>
      </p:sp>
      <p:sp>
        <p:nvSpPr>
          <p:cNvPr id="7" name="Date Placeholder 6"/>
          <p:cNvSpPr>
            <a:spLocks noGrp="1"/>
          </p:cNvSpPr>
          <p:nvPr>
            <p:ph type="dt" sz="half" idx="10"/>
          </p:nvPr>
        </p:nvSpPr>
        <p:spPr/>
        <p:txBody>
          <a:bodyPr/>
          <a:lstStyle/>
          <a:p>
            <a:fld id="{11C6AD91-F4EF-449E-9356-018EA6183969}" type="datetime1">
              <a:rPr lang="en-GB" smtClean="0"/>
              <a:t>2016-06-24</a:t>
            </a:fld>
            <a:endParaRPr lang="fr-CH"/>
          </a:p>
        </p:txBody>
      </p:sp>
      <p:sp>
        <p:nvSpPr>
          <p:cNvPr id="8" name="Footer Placeholder 7"/>
          <p:cNvSpPr>
            <a:spLocks noGrp="1"/>
          </p:cNvSpPr>
          <p:nvPr>
            <p:ph type="ftr" sz="quarter" idx="11"/>
          </p:nvPr>
        </p:nvSpPr>
        <p:spPr/>
        <p:txBody>
          <a:bodyPr/>
          <a:lstStyle/>
          <a:p>
            <a:r>
              <a:rPr lang="fr-CH"/>
              <a:t>IEC Update to EASC</a:t>
            </a:r>
          </a:p>
        </p:txBody>
      </p:sp>
      <p:sp>
        <p:nvSpPr>
          <p:cNvPr id="9" name="Slide Number Placeholder 8"/>
          <p:cNvSpPr>
            <a:spLocks noGrp="1"/>
          </p:cNvSpPr>
          <p:nvPr>
            <p:ph type="sldNum" sz="quarter" idx="12"/>
          </p:nvPr>
        </p:nvSpPr>
        <p:spPr/>
        <p:txBody>
          <a:bodyPr/>
          <a:lstStyle/>
          <a:p>
            <a:fld id="{C2B32AA8-9B4E-4D53-AE6E-350E87BFFB19}" type="slidenum">
              <a:rPr lang="fr-CH" smtClean="0"/>
              <a:t>‹#›</a:t>
            </a:fld>
            <a:endParaRPr lang="fr-CH"/>
          </a:p>
        </p:txBody>
      </p:sp>
    </p:spTree>
    <p:extLst>
      <p:ext uri="{BB962C8B-B14F-4D97-AF65-F5344CB8AC3E}">
        <p14:creationId xmlns:p14="http://schemas.microsoft.com/office/powerpoint/2010/main" val="34516148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Full Size Picture ">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74638"/>
            <a:ext cx="8229600" cy="1143000"/>
          </a:xfrm>
          <a:noFill/>
        </p:spPr>
        <p:txBody>
          <a:bodyPr>
            <a:noAutofit/>
          </a:bodyPr>
          <a:lstStyle>
            <a:lvl1pPr>
              <a:defRPr sz="4400" baseline="0">
                <a:ln>
                  <a:solidFill>
                    <a:srgbClr val="1F4B7D"/>
                  </a:solidFill>
                </a:ln>
                <a:solidFill>
                  <a:srgbClr val="FFFF00"/>
                </a:solidFill>
                <a:effectLst>
                  <a:outerShdw blurRad="38100" dist="38100" dir="2700000" algn="tl">
                    <a:srgbClr val="000000">
                      <a:alpha val="43137"/>
                    </a:srgbClr>
                  </a:outerShdw>
                </a:effectLst>
              </a:defRPr>
            </a:lvl1pPr>
          </a:lstStyle>
          <a:p>
            <a:r>
              <a:rPr lang="en-US" dirty="0"/>
              <a:t>To insert full size picture : Design &gt; Background Styles &gt;Format &gt; File &gt; Close</a:t>
            </a:r>
            <a:endParaRPr lang="fr-CH" dirty="0"/>
          </a:p>
        </p:txBody>
      </p:sp>
      <p:pic>
        <p:nvPicPr>
          <p:cNvPr id="8" name="Picture 25" descr="IEC logo RVB"/>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387209" y="6092081"/>
            <a:ext cx="649287" cy="649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551044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Pictur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74638"/>
            <a:ext cx="8229600" cy="1143000"/>
          </a:xfrm>
        </p:spPr>
        <p:txBody>
          <a:bodyPr/>
          <a:lstStyle>
            <a:lvl1pPr>
              <a:defRPr>
                <a:ln>
                  <a:solidFill>
                    <a:srgbClr val="1F497D"/>
                  </a:solidFill>
                </a:ln>
                <a:solidFill>
                  <a:srgbClr val="FFFF00"/>
                </a:solidFill>
                <a:effectLst>
                  <a:outerShdw blurRad="38100" dist="38100" dir="2700000" algn="tl">
                    <a:srgbClr val="000000">
                      <a:alpha val="43137"/>
                    </a:srgbClr>
                  </a:outerShdw>
                </a:effectLst>
              </a:defRPr>
            </a:lvl1pPr>
          </a:lstStyle>
          <a:p>
            <a:r>
              <a:rPr lang="en-US" dirty="0"/>
              <a:t>Title font size between 36 and 60</a:t>
            </a:r>
            <a:endParaRPr lang="fr-CH" dirty="0"/>
          </a:p>
        </p:txBody>
      </p:sp>
      <p:sp>
        <p:nvSpPr>
          <p:cNvPr id="4" name="Date Placeholder 3"/>
          <p:cNvSpPr>
            <a:spLocks noGrp="1"/>
          </p:cNvSpPr>
          <p:nvPr>
            <p:ph type="dt" sz="half" idx="10"/>
          </p:nvPr>
        </p:nvSpPr>
        <p:spPr/>
        <p:txBody>
          <a:bodyPr/>
          <a:lstStyle/>
          <a:p>
            <a:fld id="{B0F1A7FC-BCDC-48A3-A36D-2CD5EB254428}" type="datetime1">
              <a:rPr lang="en-GB" smtClean="0"/>
              <a:t>2016-06-24</a:t>
            </a:fld>
            <a:endParaRPr lang="fr-CH"/>
          </a:p>
        </p:txBody>
      </p:sp>
      <p:sp>
        <p:nvSpPr>
          <p:cNvPr id="5" name="Footer Placeholder 4"/>
          <p:cNvSpPr>
            <a:spLocks noGrp="1"/>
          </p:cNvSpPr>
          <p:nvPr>
            <p:ph type="ftr" sz="quarter" idx="11"/>
          </p:nvPr>
        </p:nvSpPr>
        <p:spPr/>
        <p:txBody>
          <a:bodyPr/>
          <a:lstStyle/>
          <a:p>
            <a:r>
              <a:rPr lang="fr-CH"/>
              <a:t>IEC Update to EASC</a:t>
            </a:r>
          </a:p>
        </p:txBody>
      </p:sp>
      <p:sp>
        <p:nvSpPr>
          <p:cNvPr id="6" name="Slide Number Placeholder 5"/>
          <p:cNvSpPr>
            <a:spLocks noGrp="1"/>
          </p:cNvSpPr>
          <p:nvPr>
            <p:ph type="sldNum" sz="quarter" idx="12"/>
          </p:nvPr>
        </p:nvSpPr>
        <p:spPr/>
        <p:txBody>
          <a:bodyPr/>
          <a:lstStyle/>
          <a:p>
            <a:fld id="{C2B32AA8-9B4E-4D53-AE6E-350E87BFFB19}" type="slidenum">
              <a:rPr lang="fr-CH" smtClean="0"/>
              <a:t>‹#›</a:t>
            </a:fld>
            <a:endParaRPr lang="fr-CH"/>
          </a:p>
        </p:txBody>
      </p:sp>
      <p:sp>
        <p:nvSpPr>
          <p:cNvPr id="9" name="Picture Placeholder 8"/>
          <p:cNvSpPr>
            <a:spLocks noGrp="1"/>
          </p:cNvSpPr>
          <p:nvPr>
            <p:ph type="pic" sz="quarter" idx="13" hasCustomPrompt="1"/>
          </p:nvPr>
        </p:nvSpPr>
        <p:spPr>
          <a:xfrm>
            <a:off x="457200" y="1628800"/>
            <a:ext cx="8229600" cy="4392488"/>
          </a:xfrm>
        </p:spPr>
        <p:txBody>
          <a:bodyPr/>
          <a:lstStyle>
            <a:lvl1pPr marL="0" indent="0">
              <a:buNone/>
              <a:defRPr/>
            </a:lvl1pPr>
          </a:lstStyle>
          <a:p>
            <a:r>
              <a:rPr lang="fr-CH" dirty="0" err="1"/>
              <a:t>Add</a:t>
            </a:r>
            <a:r>
              <a:rPr lang="fr-CH" dirty="0"/>
              <a:t> </a:t>
            </a:r>
            <a:r>
              <a:rPr lang="fr-CH" dirty="0" err="1"/>
              <a:t>picture</a:t>
            </a:r>
            <a:endParaRPr lang="fr-CH" dirty="0"/>
          </a:p>
        </p:txBody>
      </p:sp>
    </p:spTree>
    <p:extLst>
      <p:ext uri="{BB962C8B-B14F-4D97-AF65-F5344CB8AC3E}">
        <p14:creationId xmlns:p14="http://schemas.microsoft.com/office/powerpoint/2010/main" val="27213572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Picture_white">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n>
                  <a:solidFill>
                    <a:srgbClr val="1F497D"/>
                  </a:solidFill>
                </a:ln>
                <a:solidFill>
                  <a:srgbClr val="FFFF00"/>
                </a:solidFill>
                <a:effectLst>
                  <a:outerShdw blurRad="38100" dist="38100" dir="2700000" algn="tl">
                    <a:srgbClr val="000000">
                      <a:alpha val="43137"/>
                    </a:srgbClr>
                  </a:outerShdw>
                </a:effectLst>
              </a:defRPr>
            </a:lvl1pPr>
          </a:lstStyle>
          <a:p>
            <a:r>
              <a:rPr lang="en-US"/>
              <a:t>Click to edit Master title style</a:t>
            </a:r>
            <a:endParaRPr lang="fr-CH" dirty="0"/>
          </a:p>
        </p:txBody>
      </p:sp>
      <p:sp>
        <p:nvSpPr>
          <p:cNvPr id="4" name="Date Placeholder 3"/>
          <p:cNvSpPr>
            <a:spLocks noGrp="1"/>
          </p:cNvSpPr>
          <p:nvPr>
            <p:ph type="dt" sz="half" idx="10"/>
          </p:nvPr>
        </p:nvSpPr>
        <p:spPr/>
        <p:txBody>
          <a:bodyPr/>
          <a:lstStyle/>
          <a:p>
            <a:fld id="{D2B7CA90-D4F4-468C-9D47-31146A363895}" type="datetime1">
              <a:rPr lang="en-GB" smtClean="0"/>
              <a:t>2016-06-24</a:t>
            </a:fld>
            <a:endParaRPr lang="fr-CH"/>
          </a:p>
        </p:txBody>
      </p:sp>
      <p:sp>
        <p:nvSpPr>
          <p:cNvPr id="5" name="Footer Placeholder 4"/>
          <p:cNvSpPr>
            <a:spLocks noGrp="1"/>
          </p:cNvSpPr>
          <p:nvPr>
            <p:ph type="ftr" sz="quarter" idx="11"/>
          </p:nvPr>
        </p:nvSpPr>
        <p:spPr/>
        <p:txBody>
          <a:bodyPr/>
          <a:lstStyle/>
          <a:p>
            <a:r>
              <a:rPr lang="fr-CH"/>
              <a:t>IEC Update to EASC</a:t>
            </a:r>
          </a:p>
        </p:txBody>
      </p:sp>
      <p:sp>
        <p:nvSpPr>
          <p:cNvPr id="6" name="Slide Number Placeholder 5"/>
          <p:cNvSpPr>
            <a:spLocks noGrp="1"/>
          </p:cNvSpPr>
          <p:nvPr>
            <p:ph type="sldNum" sz="quarter" idx="12"/>
          </p:nvPr>
        </p:nvSpPr>
        <p:spPr/>
        <p:txBody>
          <a:bodyPr/>
          <a:lstStyle/>
          <a:p>
            <a:fld id="{C2B32AA8-9B4E-4D53-AE6E-350E87BFFB19}" type="slidenum">
              <a:rPr lang="fr-CH" smtClean="0"/>
              <a:t>‹#›</a:t>
            </a:fld>
            <a:endParaRPr lang="fr-CH"/>
          </a:p>
        </p:txBody>
      </p:sp>
      <p:sp>
        <p:nvSpPr>
          <p:cNvPr id="9" name="Picture Placeholder 8"/>
          <p:cNvSpPr>
            <a:spLocks noGrp="1"/>
          </p:cNvSpPr>
          <p:nvPr>
            <p:ph type="pic" sz="quarter" idx="13" hasCustomPrompt="1"/>
          </p:nvPr>
        </p:nvSpPr>
        <p:spPr>
          <a:xfrm>
            <a:off x="457200" y="1628800"/>
            <a:ext cx="8229600" cy="4392488"/>
          </a:xfrm>
        </p:spPr>
        <p:txBody>
          <a:bodyPr/>
          <a:lstStyle>
            <a:lvl1pPr marL="0" indent="0">
              <a:buNone/>
              <a:defRPr/>
            </a:lvl1pPr>
          </a:lstStyle>
          <a:p>
            <a:r>
              <a:rPr lang="fr-CH" dirty="0" err="1"/>
              <a:t>Add</a:t>
            </a:r>
            <a:r>
              <a:rPr lang="fr-CH" dirty="0"/>
              <a:t> </a:t>
            </a:r>
            <a:r>
              <a:rPr lang="fr-CH" dirty="0" err="1"/>
              <a:t>picture</a:t>
            </a:r>
            <a:endParaRPr lang="fr-CH" dirty="0"/>
          </a:p>
        </p:txBody>
      </p:sp>
    </p:spTree>
    <p:extLst>
      <p:ext uri="{BB962C8B-B14F-4D97-AF65-F5344CB8AC3E}">
        <p14:creationId xmlns:p14="http://schemas.microsoft.com/office/powerpoint/2010/main" val="2562956889"/>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n>
                  <a:solidFill>
                    <a:srgbClr val="1F497D"/>
                  </a:solidFill>
                </a:ln>
                <a:solidFill>
                  <a:srgbClr val="FFFF00"/>
                </a:solidFill>
                <a:effectLst>
                  <a:outerShdw blurRad="38100" dist="38100" dir="2700000" algn="tl">
                    <a:srgbClr val="000000">
                      <a:alpha val="43137"/>
                    </a:srgbClr>
                  </a:outerShdw>
                </a:effectLst>
              </a:defRPr>
            </a:lvl1pPr>
          </a:lstStyle>
          <a:p>
            <a:r>
              <a:rPr lang="en-US"/>
              <a:t>Click to edit Master title style</a:t>
            </a:r>
            <a:endParaRPr lang="fr-CH" dirty="0"/>
          </a:p>
        </p:txBody>
      </p:sp>
      <p:sp>
        <p:nvSpPr>
          <p:cNvPr id="3" name="Date Placeholder 2"/>
          <p:cNvSpPr>
            <a:spLocks noGrp="1"/>
          </p:cNvSpPr>
          <p:nvPr>
            <p:ph type="dt" sz="half" idx="10"/>
          </p:nvPr>
        </p:nvSpPr>
        <p:spPr/>
        <p:txBody>
          <a:bodyPr/>
          <a:lstStyle/>
          <a:p>
            <a:fld id="{2838C494-9387-4C8F-A0C4-25C0D59DFEE7}" type="datetime1">
              <a:rPr lang="en-GB" smtClean="0"/>
              <a:t>2016-06-24</a:t>
            </a:fld>
            <a:endParaRPr lang="fr-CH"/>
          </a:p>
        </p:txBody>
      </p:sp>
      <p:sp>
        <p:nvSpPr>
          <p:cNvPr id="4" name="Footer Placeholder 3"/>
          <p:cNvSpPr>
            <a:spLocks noGrp="1"/>
          </p:cNvSpPr>
          <p:nvPr>
            <p:ph type="ftr" sz="quarter" idx="11"/>
          </p:nvPr>
        </p:nvSpPr>
        <p:spPr/>
        <p:txBody>
          <a:bodyPr/>
          <a:lstStyle/>
          <a:p>
            <a:r>
              <a:rPr lang="fr-CH"/>
              <a:t>IEC Update to EASC</a:t>
            </a:r>
          </a:p>
        </p:txBody>
      </p:sp>
      <p:sp>
        <p:nvSpPr>
          <p:cNvPr id="5" name="Slide Number Placeholder 4"/>
          <p:cNvSpPr>
            <a:spLocks noGrp="1"/>
          </p:cNvSpPr>
          <p:nvPr>
            <p:ph type="sldNum" sz="quarter" idx="12"/>
          </p:nvPr>
        </p:nvSpPr>
        <p:spPr/>
        <p:txBody>
          <a:bodyPr/>
          <a:lstStyle/>
          <a:p>
            <a:fld id="{C2B32AA8-9B4E-4D53-AE6E-350E87BFFB19}" type="slidenum">
              <a:rPr lang="fr-CH" smtClean="0"/>
              <a:t>‹#›</a:t>
            </a:fld>
            <a:endParaRPr lang="fr-CH"/>
          </a:p>
        </p:txBody>
      </p:sp>
    </p:spTree>
    <p:extLst>
      <p:ext uri="{BB962C8B-B14F-4D97-AF65-F5344CB8AC3E}">
        <p14:creationId xmlns:p14="http://schemas.microsoft.com/office/powerpoint/2010/main" val="36458614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fr-CH" dirty="0"/>
          </a:p>
        </p:txBody>
      </p:sp>
      <p:sp>
        <p:nvSpPr>
          <p:cNvPr id="3" name="Text Placeholder 2"/>
          <p:cNvSpPr>
            <a:spLocks noGrp="1"/>
          </p:cNvSpPr>
          <p:nvPr>
            <p:ph type="body" idx="1"/>
          </p:nvPr>
        </p:nvSpPr>
        <p:spPr>
          <a:xfrm>
            <a:off x="457200" y="1600201"/>
            <a:ext cx="8229600" cy="442108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dirty="0"/>
          </a:p>
        </p:txBody>
      </p:sp>
      <p:sp>
        <p:nvSpPr>
          <p:cNvPr id="4" name="Date Placeholder 3"/>
          <p:cNvSpPr>
            <a:spLocks noGrp="1"/>
          </p:cNvSpPr>
          <p:nvPr>
            <p:ph type="dt" sz="half" idx="2"/>
          </p:nvPr>
        </p:nvSpPr>
        <p:spPr>
          <a:xfrm>
            <a:off x="6228184" y="6520259"/>
            <a:ext cx="2062112"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954F29-9B10-4289-ABBB-F1B5B57FC92C}" type="datetime1">
              <a:rPr lang="en-GB" smtClean="0"/>
              <a:t>2016-06-24</a:t>
            </a:fld>
            <a:endParaRPr lang="fr-CH"/>
          </a:p>
        </p:txBody>
      </p:sp>
      <p:sp>
        <p:nvSpPr>
          <p:cNvPr id="5" name="Footer Placeholder 4"/>
          <p:cNvSpPr>
            <a:spLocks noGrp="1"/>
          </p:cNvSpPr>
          <p:nvPr>
            <p:ph type="ftr" sz="quarter" idx="3"/>
          </p:nvPr>
        </p:nvSpPr>
        <p:spPr>
          <a:xfrm>
            <a:off x="1484896" y="6525344"/>
            <a:ext cx="432812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CH"/>
              <a:t>IEC Update to EASC</a:t>
            </a:r>
            <a:endParaRPr lang="fr-CH" dirty="0"/>
          </a:p>
        </p:txBody>
      </p:sp>
      <p:sp>
        <p:nvSpPr>
          <p:cNvPr id="6" name="Slide Number Placeholder 5"/>
          <p:cNvSpPr>
            <a:spLocks noGrp="1"/>
          </p:cNvSpPr>
          <p:nvPr>
            <p:ph type="sldNum" sz="quarter" idx="4"/>
          </p:nvPr>
        </p:nvSpPr>
        <p:spPr>
          <a:xfrm>
            <a:off x="-36512" y="6520259"/>
            <a:ext cx="792088" cy="365125"/>
          </a:xfrm>
          <a:prstGeom prst="rect">
            <a:avLst/>
          </a:prstGeom>
        </p:spPr>
        <p:txBody>
          <a:bodyPr vert="horz" lIns="91440" tIns="45720" rIns="91440" bIns="45720" rtlCol="0" anchor="ctr"/>
          <a:lstStyle>
            <a:lvl1pPr algn="l">
              <a:defRPr sz="1400">
                <a:solidFill>
                  <a:schemeClr val="tx1">
                    <a:tint val="75000"/>
                  </a:schemeClr>
                </a:solidFill>
              </a:defRPr>
            </a:lvl1pPr>
          </a:lstStyle>
          <a:p>
            <a:fld id="{C2B32AA8-9B4E-4D53-AE6E-350E87BFFB19}" type="slidenum">
              <a:rPr lang="fr-CH" smtClean="0"/>
              <a:pPr/>
              <a:t>‹#›</a:t>
            </a:fld>
            <a:endParaRPr lang="fr-CH"/>
          </a:p>
        </p:txBody>
      </p:sp>
      <p:pic>
        <p:nvPicPr>
          <p:cNvPr id="7" name="Picture 25" descr="IEC logo RVB"/>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387209" y="6092081"/>
            <a:ext cx="649287" cy="649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5997479"/>
      </p:ext>
    </p:extLst>
  </p:cSld>
  <p:clrMap bg1="lt1" tx1="dk1" bg2="lt2" tx2="dk2" accent1="accent1" accent2="accent2" accent3="accent3" accent4="accent4" accent5="accent5" accent6="accent6" hlink="hlink" folHlink="folHlink"/>
  <p:sldLayoutIdLst>
    <p:sldLayoutId id="2147483660" r:id="rId1"/>
    <p:sldLayoutId id="2147483650" r:id="rId2"/>
    <p:sldLayoutId id="2147483659" r:id="rId3"/>
    <p:sldLayoutId id="2147483652" r:id="rId4"/>
    <p:sldLayoutId id="2147483653" r:id="rId5"/>
    <p:sldLayoutId id="2147483662" r:id="rId6"/>
    <p:sldLayoutId id="2147483661" r:id="rId7"/>
    <p:sldLayoutId id="2147483663" r:id="rId8"/>
    <p:sldLayoutId id="2147483654" r:id="rId9"/>
    <p:sldLayoutId id="2147483664" r:id="rId10"/>
    <p:sldLayoutId id="2147483655" r:id="rId11"/>
  </p:sldLayoutIdLst>
  <p:hf hdr="0"/>
  <p:txStyles>
    <p:titleStyle>
      <a:lvl1pPr algn="l" defTabSz="914400" rtl="0" eaLnBrk="1" latinLnBrk="0" hangingPunct="1">
        <a:spcBef>
          <a:spcPct val="0"/>
        </a:spcBef>
        <a:buNone/>
        <a:defRPr sz="4000" b="1" kern="1200">
          <a:solidFill>
            <a:srgbClr val="58585A"/>
          </a:solidFill>
          <a:latin typeface="+mj-lt"/>
          <a:ea typeface="Meiryo" pitchFamily="34" charset="-128"/>
          <a:cs typeface="+mj-cs"/>
        </a:defRPr>
      </a:lvl1pPr>
    </p:titleStyle>
    <p:bodyStyle>
      <a:lvl1pPr marL="342900" indent="-342900" algn="l" defTabSz="914400" rtl="0" eaLnBrk="1" latinLnBrk="0" hangingPunct="1">
        <a:spcBef>
          <a:spcPct val="20000"/>
        </a:spcBef>
        <a:buFont typeface="Arial" pitchFamily="34" charset="0"/>
        <a:buChar char="•"/>
        <a:defRPr sz="3000" b="1" kern="1200">
          <a:solidFill>
            <a:srgbClr val="58585A"/>
          </a:solidFill>
          <a:latin typeface="+mn-lt"/>
          <a:ea typeface="+mn-ea"/>
          <a:cs typeface="+mn-cs"/>
        </a:defRPr>
      </a:lvl1pPr>
      <a:lvl2pPr marL="914400" indent="-457200" algn="l" defTabSz="914400" rtl="0" eaLnBrk="1" latinLnBrk="0" hangingPunct="1">
        <a:spcBef>
          <a:spcPct val="20000"/>
        </a:spcBef>
        <a:buFont typeface="Arial" pitchFamily="34" charset="0"/>
        <a:buChar char="•"/>
        <a:defRPr sz="2800" b="1" kern="1200">
          <a:solidFill>
            <a:srgbClr val="58585A"/>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b="1" kern="1200">
          <a:solidFill>
            <a:srgbClr val="58585A"/>
          </a:solidFill>
          <a:latin typeface="+mn-lt"/>
          <a:ea typeface="+mn-ea"/>
          <a:cs typeface="+mn-cs"/>
        </a:defRPr>
      </a:lvl3pPr>
      <a:lvl4pPr marL="1714500" indent="-342900" algn="l" defTabSz="914400" rtl="0" eaLnBrk="1" latinLnBrk="0" hangingPunct="1">
        <a:spcBef>
          <a:spcPct val="20000"/>
        </a:spcBef>
        <a:buFont typeface="Arial" pitchFamily="34" charset="0"/>
        <a:buChar char="•"/>
        <a:defRPr sz="2000" b="1" kern="1200">
          <a:solidFill>
            <a:srgbClr val="58585A"/>
          </a:solidFill>
          <a:latin typeface="+mn-lt"/>
          <a:ea typeface="+mn-ea"/>
          <a:cs typeface="+mn-cs"/>
        </a:defRPr>
      </a:lvl4pPr>
      <a:lvl5pPr marL="2171700" indent="-342900" algn="l" defTabSz="914400" rtl="0" eaLnBrk="1" latinLnBrk="0" hangingPunct="1">
        <a:spcBef>
          <a:spcPct val="20000"/>
        </a:spcBef>
        <a:buFont typeface="Arial" pitchFamily="34" charset="0"/>
        <a:buChar char="•"/>
        <a:defRPr sz="2000" b="1" kern="1200">
          <a:solidFill>
            <a:srgbClr val="58585A"/>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CH" dirty="0"/>
              <a:t>Update on IEC </a:t>
            </a:r>
            <a:r>
              <a:rPr lang="fr-CH" dirty="0" err="1"/>
              <a:t>activities</a:t>
            </a:r>
            <a:endParaRPr lang="fr-CH" dirty="0"/>
          </a:p>
        </p:txBody>
      </p:sp>
      <p:sp>
        <p:nvSpPr>
          <p:cNvPr id="6" name="TextBox 2"/>
          <p:cNvSpPr txBox="1"/>
          <p:nvPr/>
        </p:nvSpPr>
        <p:spPr>
          <a:xfrm>
            <a:off x="251520" y="5594155"/>
            <a:ext cx="3024336" cy="1107996"/>
          </a:xfrm>
          <a:prstGeom prst="rect">
            <a:avLst/>
          </a:prstGeom>
          <a:noFill/>
        </p:spPr>
        <p:txBody>
          <a:bodyPr wrap="square" rtlCol="0">
            <a:spAutoFit/>
          </a:bodyPr>
          <a:lstStyle/>
          <a:p>
            <a:pPr>
              <a:spcBef>
                <a:spcPts val="0"/>
              </a:spcBef>
            </a:pPr>
            <a:r>
              <a:rPr lang="en-US" sz="2200" b="1" kern="100" dirty="0">
                <a:solidFill>
                  <a:srgbClr val="58585A"/>
                </a:solidFill>
                <a:ea typeface="Meiryo" pitchFamily="34" charset="-128"/>
                <a:cs typeface="Meiryo" pitchFamily="34" charset="-128"/>
              </a:rPr>
              <a:t>Jack Sheldon</a:t>
            </a:r>
            <a:br>
              <a:rPr lang="en-US" sz="2200" b="1" kern="100" dirty="0">
                <a:solidFill>
                  <a:srgbClr val="58585A"/>
                </a:solidFill>
                <a:ea typeface="Meiryo" pitchFamily="34" charset="-128"/>
                <a:cs typeface="Meiryo" pitchFamily="34" charset="-128"/>
              </a:rPr>
            </a:br>
            <a:r>
              <a:rPr lang="en-US" sz="2200" b="1" kern="100" dirty="0">
                <a:solidFill>
                  <a:srgbClr val="58585A"/>
                </a:solidFill>
                <a:ea typeface="Meiryo" pitchFamily="34" charset="-128"/>
                <a:cs typeface="Meiryo" pitchFamily="34" charset="-128"/>
              </a:rPr>
              <a:t>IEC Standardization Strategy Manager</a:t>
            </a:r>
            <a:endParaRPr lang="en-GB" sz="2200" b="1" kern="100" dirty="0">
              <a:solidFill>
                <a:srgbClr val="58585A"/>
              </a:solidFill>
              <a:ea typeface="Meiryo" pitchFamily="34" charset="-128"/>
              <a:cs typeface="Meiryo" pitchFamily="34" charset="-128"/>
            </a:endParaRPr>
          </a:p>
        </p:txBody>
      </p:sp>
      <p:sp>
        <p:nvSpPr>
          <p:cNvPr id="7" name="TextBox 3"/>
          <p:cNvSpPr txBox="1"/>
          <p:nvPr/>
        </p:nvSpPr>
        <p:spPr>
          <a:xfrm>
            <a:off x="3275856" y="5602159"/>
            <a:ext cx="2700000" cy="1107996"/>
          </a:xfrm>
          <a:prstGeom prst="rect">
            <a:avLst/>
          </a:prstGeom>
          <a:noFill/>
        </p:spPr>
        <p:txBody>
          <a:bodyPr wrap="square" rtlCol="0">
            <a:spAutoFit/>
          </a:bodyPr>
          <a:lstStyle/>
          <a:p>
            <a:pPr>
              <a:spcBef>
                <a:spcPts val="0"/>
              </a:spcBef>
            </a:pPr>
            <a:r>
              <a:rPr lang="en-US" sz="2200" b="1" kern="100" dirty="0">
                <a:solidFill>
                  <a:srgbClr val="58585A"/>
                </a:solidFill>
                <a:ea typeface="Meiryo" pitchFamily="34" charset="-128"/>
                <a:cs typeface="Meiryo" pitchFamily="34" charset="-128"/>
              </a:rPr>
              <a:t>EASC GA</a:t>
            </a:r>
          </a:p>
          <a:p>
            <a:pPr>
              <a:spcBef>
                <a:spcPts val="0"/>
              </a:spcBef>
            </a:pPr>
            <a:r>
              <a:rPr lang="en-US" sz="2200" b="1" kern="100" dirty="0">
                <a:solidFill>
                  <a:srgbClr val="58585A"/>
                </a:solidFill>
                <a:ea typeface="Meiryo" pitchFamily="34" charset="-128"/>
                <a:cs typeface="Meiryo" pitchFamily="34" charset="-128"/>
              </a:rPr>
              <a:t>2016-06-27</a:t>
            </a:r>
          </a:p>
          <a:p>
            <a:pPr>
              <a:spcBef>
                <a:spcPts val="0"/>
              </a:spcBef>
            </a:pPr>
            <a:r>
              <a:rPr lang="en-US" sz="2200" b="1" kern="100" dirty="0">
                <a:solidFill>
                  <a:srgbClr val="58585A"/>
                </a:solidFill>
                <a:ea typeface="Meiryo" pitchFamily="34" charset="-128"/>
                <a:cs typeface="Meiryo" pitchFamily="34" charset="-128"/>
              </a:rPr>
              <a:t>Baku, AZ</a:t>
            </a:r>
            <a:endParaRPr lang="en-GB" sz="2200" b="1" kern="100" dirty="0">
              <a:solidFill>
                <a:srgbClr val="58585A"/>
              </a:solidFill>
              <a:ea typeface="Meiryo" pitchFamily="34" charset="-128"/>
              <a:cs typeface="Meiryo" pitchFamily="34" charset="-128"/>
            </a:endParaRPr>
          </a:p>
        </p:txBody>
      </p:sp>
    </p:spTree>
    <p:extLst>
      <p:ext uri="{BB962C8B-B14F-4D97-AF65-F5344CB8AC3E}">
        <p14:creationId xmlns:p14="http://schemas.microsoft.com/office/powerpoint/2010/main" val="4706083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Where do the comments go?</a:t>
            </a:r>
          </a:p>
        </p:txBody>
      </p:sp>
      <p:sp>
        <p:nvSpPr>
          <p:cNvPr id="3" name="Content Placeholder 2"/>
          <p:cNvSpPr>
            <a:spLocks noGrp="1"/>
          </p:cNvSpPr>
          <p:nvPr>
            <p:ph idx="1"/>
          </p:nvPr>
        </p:nvSpPr>
        <p:spPr/>
        <p:txBody>
          <a:bodyPr/>
          <a:lstStyle/>
          <a:p>
            <a:r>
              <a:rPr lang="en-GB" dirty="0"/>
              <a:t>Comments are managed by the NC of the </a:t>
            </a:r>
            <a:r>
              <a:rPr lang="en-GB" dirty="0" err="1"/>
              <a:t>commentor</a:t>
            </a:r>
            <a:endParaRPr lang="en-GB" dirty="0"/>
          </a:p>
          <a:p>
            <a:r>
              <a:rPr lang="en-GB" dirty="0"/>
              <a:t>Up to the NC to review the comments and, if appropriate, include with normal vote and comments from NC</a:t>
            </a:r>
          </a:p>
        </p:txBody>
      </p:sp>
      <p:sp>
        <p:nvSpPr>
          <p:cNvPr id="4" name="Date Placeholder 3"/>
          <p:cNvSpPr>
            <a:spLocks noGrp="1"/>
          </p:cNvSpPr>
          <p:nvPr>
            <p:ph type="dt" sz="half" idx="10"/>
          </p:nvPr>
        </p:nvSpPr>
        <p:spPr/>
        <p:txBody>
          <a:bodyPr/>
          <a:lstStyle/>
          <a:p>
            <a:fld id="{939FBAC8-6ED1-4C65-83AB-C68B82038E32}" type="datetime1">
              <a:rPr lang="en-GB" smtClean="0"/>
              <a:t>2016-06-24</a:t>
            </a:fld>
            <a:endParaRPr lang="fr-CH"/>
          </a:p>
        </p:txBody>
      </p:sp>
      <p:sp>
        <p:nvSpPr>
          <p:cNvPr id="5" name="Footer Placeholder 4"/>
          <p:cNvSpPr>
            <a:spLocks noGrp="1"/>
          </p:cNvSpPr>
          <p:nvPr>
            <p:ph type="ftr" sz="quarter" idx="11"/>
          </p:nvPr>
        </p:nvSpPr>
        <p:spPr/>
        <p:txBody>
          <a:bodyPr/>
          <a:lstStyle/>
          <a:p>
            <a:r>
              <a:rPr lang="fr-CH"/>
              <a:t>IEC Update to EASC</a:t>
            </a:r>
          </a:p>
        </p:txBody>
      </p:sp>
      <p:sp>
        <p:nvSpPr>
          <p:cNvPr id="6" name="Slide Number Placeholder 5"/>
          <p:cNvSpPr>
            <a:spLocks noGrp="1"/>
          </p:cNvSpPr>
          <p:nvPr>
            <p:ph type="sldNum" sz="quarter" idx="12"/>
          </p:nvPr>
        </p:nvSpPr>
        <p:spPr/>
        <p:txBody>
          <a:bodyPr/>
          <a:lstStyle/>
          <a:p>
            <a:fld id="{C2B32AA8-9B4E-4D53-AE6E-350E87BFFB19}" type="slidenum">
              <a:rPr lang="fr-CH" smtClean="0"/>
              <a:t>10</a:t>
            </a:fld>
            <a:endParaRPr lang="fr-CH"/>
          </a:p>
        </p:txBody>
      </p:sp>
    </p:spTree>
    <p:extLst>
      <p:ext uri="{BB962C8B-B14F-4D97-AF65-F5344CB8AC3E}">
        <p14:creationId xmlns:p14="http://schemas.microsoft.com/office/powerpoint/2010/main" val="15252985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rot="19525145">
            <a:off x="-85236" y="789063"/>
            <a:ext cx="2371437" cy="584775"/>
          </a:xfrm>
          <a:prstGeom prst="rect">
            <a:avLst/>
          </a:prstGeom>
          <a:noFill/>
        </p:spPr>
        <p:txBody>
          <a:bodyPr wrap="square" rtlCol="0">
            <a:spAutoFit/>
          </a:bodyPr>
          <a:lstStyle/>
          <a:p>
            <a:r>
              <a:rPr lang="en-GB" sz="3200" dirty="0">
                <a:solidFill>
                  <a:srgbClr val="FFFF00"/>
                </a:solidFill>
              </a:rPr>
              <a:t>Thank you</a:t>
            </a:r>
          </a:p>
        </p:txBody>
      </p:sp>
      <p:sp>
        <p:nvSpPr>
          <p:cNvPr id="4" name="TextBox 3"/>
          <p:cNvSpPr txBox="1"/>
          <p:nvPr/>
        </p:nvSpPr>
        <p:spPr>
          <a:xfrm rot="1304030">
            <a:off x="474471" y="2369663"/>
            <a:ext cx="1493223" cy="584775"/>
          </a:xfrm>
          <a:prstGeom prst="rect">
            <a:avLst/>
          </a:prstGeom>
          <a:noFill/>
        </p:spPr>
        <p:txBody>
          <a:bodyPr wrap="square" rtlCol="0">
            <a:spAutoFit/>
          </a:bodyPr>
          <a:lstStyle/>
          <a:p>
            <a:r>
              <a:rPr lang="fr-CH" sz="3200" dirty="0">
                <a:solidFill>
                  <a:srgbClr val="FFFF00"/>
                </a:solidFill>
              </a:rPr>
              <a:t>Merci</a:t>
            </a:r>
            <a:endParaRPr lang="en-GB" sz="3200" dirty="0">
              <a:solidFill>
                <a:srgbClr val="FFFF00"/>
              </a:solidFill>
            </a:endParaRPr>
          </a:p>
        </p:txBody>
      </p:sp>
      <p:sp>
        <p:nvSpPr>
          <p:cNvPr id="5" name="TextBox 4"/>
          <p:cNvSpPr txBox="1"/>
          <p:nvPr/>
        </p:nvSpPr>
        <p:spPr>
          <a:xfrm rot="398935">
            <a:off x="2542329" y="605432"/>
            <a:ext cx="2371437" cy="584775"/>
          </a:xfrm>
          <a:prstGeom prst="rect">
            <a:avLst/>
          </a:prstGeom>
          <a:noFill/>
        </p:spPr>
        <p:txBody>
          <a:bodyPr wrap="square" rtlCol="0">
            <a:spAutoFit/>
          </a:bodyPr>
          <a:lstStyle/>
          <a:p>
            <a:r>
              <a:rPr lang="fr-CH" sz="3200" dirty="0">
                <a:solidFill>
                  <a:srgbClr val="FFFF00"/>
                </a:solidFill>
              </a:rPr>
              <a:t>Gracias</a:t>
            </a:r>
            <a:endParaRPr lang="en-GB" sz="3200" dirty="0">
              <a:solidFill>
                <a:srgbClr val="FFFF00"/>
              </a:solidFill>
            </a:endParaRPr>
          </a:p>
        </p:txBody>
      </p:sp>
      <p:sp>
        <p:nvSpPr>
          <p:cNvPr id="6" name="TextBox 5"/>
          <p:cNvSpPr txBox="1"/>
          <p:nvPr/>
        </p:nvSpPr>
        <p:spPr>
          <a:xfrm rot="21144530">
            <a:off x="2464072" y="3414729"/>
            <a:ext cx="2688637" cy="584775"/>
          </a:xfrm>
          <a:prstGeom prst="rect">
            <a:avLst/>
          </a:prstGeom>
          <a:noFill/>
        </p:spPr>
        <p:txBody>
          <a:bodyPr wrap="square" rtlCol="0">
            <a:spAutoFit/>
          </a:bodyPr>
          <a:lstStyle/>
          <a:p>
            <a:r>
              <a:rPr lang="fr-CH" sz="3200" dirty="0" err="1">
                <a:solidFill>
                  <a:srgbClr val="FFFF00"/>
                </a:solidFill>
              </a:rPr>
              <a:t>Danke</a:t>
            </a:r>
            <a:r>
              <a:rPr lang="fr-CH" sz="3200" dirty="0">
                <a:solidFill>
                  <a:srgbClr val="FFFF00"/>
                </a:solidFill>
              </a:rPr>
              <a:t> </a:t>
            </a:r>
            <a:r>
              <a:rPr lang="fr-CH" sz="3200" dirty="0" err="1">
                <a:solidFill>
                  <a:srgbClr val="FFFF00"/>
                </a:solidFill>
              </a:rPr>
              <a:t>schön</a:t>
            </a:r>
            <a:endParaRPr lang="en-GB" sz="3200" dirty="0">
              <a:solidFill>
                <a:srgbClr val="FFFF00"/>
              </a:solidFill>
            </a:endParaRPr>
          </a:p>
        </p:txBody>
      </p:sp>
      <p:sp>
        <p:nvSpPr>
          <p:cNvPr id="7" name="TextBox 6"/>
          <p:cNvSpPr txBox="1"/>
          <p:nvPr/>
        </p:nvSpPr>
        <p:spPr>
          <a:xfrm rot="302000">
            <a:off x="7259147" y="2468980"/>
            <a:ext cx="1453696" cy="584775"/>
          </a:xfrm>
          <a:prstGeom prst="rect">
            <a:avLst/>
          </a:prstGeom>
          <a:noFill/>
        </p:spPr>
        <p:txBody>
          <a:bodyPr wrap="square" rtlCol="0">
            <a:spAutoFit/>
          </a:bodyPr>
          <a:lstStyle/>
          <a:p>
            <a:r>
              <a:rPr lang="ja-JP" altLang="en-US" sz="3200" dirty="0">
                <a:solidFill>
                  <a:srgbClr val="FFFF00"/>
                </a:solidFill>
              </a:rPr>
              <a:t>谢谢</a:t>
            </a:r>
            <a:endParaRPr lang="en-GB" sz="3200" dirty="0">
              <a:solidFill>
                <a:srgbClr val="FFFF00"/>
              </a:solidFill>
            </a:endParaRPr>
          </a:p>
        </p:txBody>
      </p:sp>
      <p:sp>
        <p:nvSpPr>
          <p:cNvPr id="8" name="TextBox 7"/>
          <p:cNvSpPr txBox="1"/>
          <p:nvPr/>
        </p:nvSpPr>
        <p:spPr>
          <a:xfrm rot="18356022">
            <a:off x="3399056" y="1635394"/>
            <a:ext cx="1655706" cy="584775"/>
          </a:xfrm>
          <a:prstGeom prst="rect">
            <a:avLst/>
          </a:prstGeom>
          <a:noFill/>
        </p:spPr>
        <p:txBody>
          <a:bodyPr wrap="square" rtlCol="0">
            <a:spAutoFit/>
          </a:bodyPr>
          <a:lstStyle/>
          <a:p>
            <a:r>
              <a:rPr lang="fr-CH" sz="3200" dirty="0" err="1">
                <a:solidFill>
                  <a:srgbClr val="FFFF00"/>
                </a:solidFill>
              </a:rPr>
              <a:t>Dank</a:t>
            </a:r>
            <a:r>
              <a:rPr lang="fr-CH" sz="3200" dirty="0">
                <a:solidFill>
                  <a:srgbClr val="FFFF00"/>
                </a:solidFill>
              </a:rPr>
              <a:t> u</a:t>
            </a:r>
            <a:endParaRPr lang="en-GB" sz="3200" dirty="0">
              <a:solidFill>
                <a:srgbClr val="FFFF00"/>
              </a:solidFill>
            </a:endParaRPr>
          </a:p>
        </p:txBody>
      </p:sp>
      <p:sp>
        <p:nvSpPr>
          <p:cNvPr id="9" name="TextBox 8"/>
          <p:cNvSpPr txBox="1"/>
          <p:nvPr/>
        </p:nvSpPr>
        <p:spPr>
          <a:xfrm rot="2101328">
            <a:off x="7103311" y="551287"/>
            <a:ext cx="2008780" cy="584775"/>
          </a:xfrm>
          <a:prstGeom prst="rect">
            <a:avLst/>
          </a:prstGeom>
          <a:noFill/>
        </p:spPr>
        <p:txBody>
          <a:bodyPr wrap="square" rtlCol="0">
            <a:spAutoFit/>
          </a:bodyPr>
          <a:lstStyle/>
          <a:p>
            <a:r>
              <a:rPr lang="az-Cyrl-AZ" sz="3200" cap="all" dirty="0">
                <a:solidFill>
                  <a:srgbClr val="FFFF00"/>
                </a:solidFill>
              </a:rPr>
              <a:t>с</a:t>
            </a:r>
            <a:r>
              <a:rPr lang="az-Cyrl-AZ" sz="3200" dirty="0">
                <a:solidFill>
                  <a:srgbClr val="FFFF00"/>
                </a:solidFill>
              </a:rPr>
              <a:t>пасибо</a:t>
            </a:r>
            <a:endParaRPr lang="en-GB" sz="3200" dirty="0">
              <a:solidFill>
                <a:srgbClr val="FFFF00"/>
              </a:solidFill>
            </a:endParaRPr>
          </a:p>
        </p:txBody>
      </p:sp>
      <p:sp>
        <p:nvSpPr>
          <p:cNvPr id="11" name="TextBox 10"/>
          <p:cNvSpPr txBox="1"/>
          <p:nvPr/>
        </p:nvSpPr>
        <p:spPr>
          <a:xfrm rot="3187160">
            <a:off x="7510073" y="3435683"/>
            <a:ext cx="1492249" cy="584775"/>
          </a:xfrm>
          <a:prstGeom prst="rect">
            <a:avLst/>
          </a:prstGeom>
          <a:noFill/>
        </p:spPr>
        <p:txBody>
          <a:bodyPr wrap="square" rtlCol="0">
            <a:spAutoFit/>
          </a:bodyPr>
          <a:lstStyle/>
          <a:p>
            <a:r>
              <a:rPr lang="fr-CH" sz="3200" dirty="0" err="1">
                <a:solidFill>
                  <a:srgbClr val="FFFF00"/>
                </a:solidFill>
              </a:rPr>
              <a:t>Grazie</a:t>
            </a:r>
            <a:endParaRPr lang="en-GB" sz="3200" dirty="0">
              <a:solidFill>
                <a:srgbClr val="FFFF00"/>
              </a:solidFill>
            </a:endParaRPr>
          </a:p>
        </p:txBody>
      </p:sp>
      <p:sp>
        <p:nvSpPr>
          <p:cNvPr id="12" name="TextBox 11"/>
          <p:cNvSpPr txBox="1"/>
          <p:nvPr/>
        </p:nvSpPr>
        <p:spPr>
          <a:xfrm rot="19525145">
            <a:off x="5070096" y="3615984"/>
            <a:ext cx="1189623" cy="584775"/>
          </a:xfrm>
          <a:prstGeom prst="rect">
            <a:avLst/>
          </a:prstGeom>
          <a:noFill/>
        </p:spPr>
        <p:txBody>
          <a:bodyPr wrap="square" rtlCol="0">
            <a:spAutoFit/>
          </a:bodyPr>
          <a:lstStyle/>
          <a:p>
            <a:r>
              <a:rPr lang="fr-CH" sz="3200" dirty="0" err="1">
                <a:solidFill>
                  <a:srgbClr val="FFFF00"/>
                </a:solidFill>
              </a:rPr>
              <a:t>Tack</a:t>
            </a:r>
            <a:endParaRPr lang="en-GB" sz="3200" dirty="0">
              <a:solidFill>
                <a:srgbClr val="FFFF00"/>
              </a:solidFill>
            </a:endParaRPr>
          </a:p>
        </p:txBody>
      </p:sp>
      <p:sp>
        <p:nvSpPr>
          <p:cNvPr id="13" name="TextBox 12"/>
          <p:cNvSpPr txBox="1"/>
          <p:nvPr/>
        </p:nvSpPr>
        <p:spPr>
          <a:xfrm rot="915415">
            <a:off x="2584388" y="4349392"/>
            <a:ext cx="2371437" cy="584775"/>
          </a:xfrm>
          <a:prstGeom prst="rect">
            <a:avLst/>
          </a:prstGeom>
          <a:noFill/>
        </p:spPr>
        <p:txBody>
          <a:bodyPr wrap="square" rtlCol="0">
            <a:spAutoFit/>
          </a:bodyPr>
          <a:lstStyle/>
          <a:p>
            <a:r>
              <a:rPr lang="ja-JP" altLang="en-US" sz="3200" dirty="0">
                <a:solidFill>
                  <a:srgbClr val="FFFF00"/>
                </a:solidFill>
              </a:rPr>
              <a:t>ありがとう</a:t>
            </a:r>
            <a:endParaRPr lang="en-GB" sz="3200" dirty="0">
              <a:solidFill>
                <a:srgbClr val="FFFF00"/>
              </a:solidFill>
            </a:endParaRPr>
          </a:p>
        </p:txBody>
      </p:sp>
      <p:sp>
        <p:nvSpPr>
          <p:cNvPr id="14" name="TextBox 13"/>
          <p:cNvSpPr txBox="1"/>
          <p:nvPr/>
        </p:nvSpPr>
        <p:spPr>
          <a:xfrm rot="241527">
            <a:off x="5795728" y="4117357"/>
            <a:ext cx="2068335" cy="584775"/>
          </a:xfrm>
          <a:prstGeom prst="rect">
            <a:avLst/>
          </a:prstGeom>
          <a:noFill/>
        </p:spPr>
        <p:txBody>
          <a:bodyPr wrap="square" rtlCol="0">
            <a:spAutoFit/>
          </a:bodyPr>
          <a:lstStyle/>
          <a:p>
            <a:r>
              <a:rPr lang="fr-CH" sz="3200" dirty="0" err="1">
                <a:solidFill>
                  <a:srgbClr val="FFFF00"/>
                </a:solidFill>
              </a:rPr>
              <a:t>Obrigado</a:t>
            </a:r>
            <a:endParaRPr lang="en-GB" sz="3200" dirty="0">
              <a:solidFill>
                <a:srgbClr val="FFFF00"/>
              </a:solidFill>
            </a:endParaRPr>
          </a:p>
        </p:txBody>
      </p:sp>
      <p:sp>
        <p:nvSpPr>
          <p:cNvPr id="15" name="TextBox 14"/>
          <p:cNvSpPr txBox="1"/>
          <p:nvPr/>
        </p:nvSpPr>
        <p:spPr>
          <a:xfrm rot="2040725">
            <a:off x="4550202" y="550254"/>
            <a:ext cx="1159099" cy="584775"/>
          </a:xfrm>
          <a:prstGeom prst="rect">
            <a:avLst/>
          </a:prstGeom>
          <a:noFill/>
        </p:spPr>
        <p:txBody>
          <a:bodyPr wrap="square" rtlCol="0">
            <a:spAutoFit/>
          </a:bodyPr>
          <a:lstStyle/>
          <a:p>
            <a:r>
              <a:rPr lang="ar-AE" sz="3200" dirty="0">
                <a:solidFill>
                  <a:srgbClr val="FFFF00"/>
                </a:solidFill>
              </a:rPr>
              <a:t>شكرا</a:t>
            </a:r>
            <a:endParaRPr lang="en-GB" sz="3200" dirty="0">
              <a:solidFill>
                <a:srgbClr val="FFFF00"/>
              </a:solidFill>
            </a:endParaRPr>
          </a:p>
        </p:txBody>
      </p:sp>
      <p:sp>
        <p:nvSpPr>
          <p:cNvPr id="16" name="TextBox 15"/>
          <p:cNvSpPr txBox="1"/>
          <p:nvPr/>
        </p:nvSpPr>
        <p:spPr>
          <a:xfrm rot="21144530">
            <a:off x="127117" y="4467433"/>
            <a:ext cx="2371437" cy="584775"/>
          </a:xfrm>
          <a:prstGeom prst="rect">
            <a:avLst/>
          </a:prstGeom>
          <a:noFill/>
        </p:spPr>
        <p:txBody>
          <a:bodyPr wrap="square" rtlCol="0">
            <a:spAutoFit/>
          </a:bodyPr>
          <a:lstStyle/>
          <a:p>
            <a:r>
              <a:rPr lang="hi-IN" sz="3200" dirty="0">
                <a:solidFill>
                  <a:srgbClr val="FFFF00"/>
                </a:solidFill>
              </a:rPr>
              <a:t>धन्यवाद</a:t>
            </a:r>
            <a:endParaRPr lang="en-GB" sz="3200" dirty="0">
              <a:solidFill>
                <a:srgbClr val="FFFF00"/>
              </a:solidFill>
            </a:endParaRPr>
          </a:p>
        </p:txBody>
      </p:sp>
      <p:sp>
        <p:nvSpPr>
          <p:cNvPr id="17" name="TextBox 16"/>
          <p:cNvSpPr txBox="1"/>
          <p:nvPr/>
        </p:nvSpPr>
        <p:spPr>
          <a:xfrm rot="681676">
            <a:off x="4672242" y="2989219"/>
            <a:ext cx="2371437" cy="584775"/>
          </a:xfrm>
          <a:prstGeom prst="rect">
            <a:avLst/>
          </a:prstGeom>
          <a:noFill/>
        </p:spPr>
        <p:txBody>
          <a:bodyPr wrap="square" rtlCol="0">
            <a:spAutoFit/>
          </a:bodyPr>
          <a:lstStyle/>
          <a:p>
            <a:r>
              <a:rPr lang="ar-AE" sz="3200" dirty="0">
                <a:solidFill>
                  <a:srgbClr val="FFFF00"/>
                </a:solidFill>
              </a:rPr>
              <a:t>با تشکر از شما</a:t>
            </a:r>
            <a:endParaRPr lang="en-GB" sz="3200" dirty="0">
              <a:solidFill>
                <a:srgbClr val="FFFF00"/>
              </a:solidFill>
            </a:endParaRPr>
          </a:p>
        </p:txBody>
      </p:sp>
      <p:sp>
        <p:nvSpPr>
          <p:cNvPr id="18" name="TextBox 17"/>
          <p:cNvSpPr txBox="1"/>
          <p:nvPr/>
        </p:nvSpPr>
        <p:spPr>
          <a:xfrm rot="20722967">
            <a:off x="4699170" y="1807010"/>
            <a:ext cx="3155425" cy="584775"/>
          </a:xfrm>
          <a:prstGeom prst="rect">
            <a:avLst/>
          </a:prstGeom>
          <a:noFill/>
        </p:spPr>
        <p:txBody>
          <a:bodyPr wrap="square" rtlCol="0">
            <a:spAutoFit/>
          </a:bodyPr>
          <a:lstStyle/>
          <a:p>
            <a:r>
              <a:rPr lang="el-GR" sz="3200" dirty="0">
                <a:solidFill>
                  <a:srgbClr val="FFFF00"/>
                </a:solidFill>
              </a:rPr>
              <a:t>σας ευχαριστώ</a:t>
            </a:r>
            <a:endParaRPr lang="en-GB" sz="3200" dirty="0">
              <a:solidFill>
                <a:srgbClr val="FFFF00"/>
              </a:solidFill>
            </a:endParaRPr>
          </a:p>
        </p:txBody>
      </p:sp>
      <p:sp>
        <p:nvSpPr>
          <p:cNvPr id="19" name="TextBox 18"/>
          <p:cNvSpPr txBox="1"/>
          <p:nvPr/>
        </p:nvSpPr>
        <p:spPr>
          <a:xfrm rot="20823546">
            <a:off x="35365" y="3290683"/>
            <a:ext cx="2371437" cy="584775"/>
          </a:xfrm>
          <a:prstGeom prst="rect">
            <a:avLst/>
          </a:prstGeom>
          <a:noFill/>
        </p:spPr>
        <p:txBody>
          <a:bodyPr wrap="square" rtlCol="0">
            <a:spAutoFit/>
          </a:bodyPr>
          <a:lstStyle/>
          <a:p>
            <a:r>
              <a:rPr lang="ko-KR" altLang="en-US" sz="3200" dirty="0">
                <a:solidFill>
                  <a:srgbClr val="FFFF00"/>
                </a:solidFill>
              </a:rPr>
              <a:t>감사합니다</a:t>
            </a:r>
            <a:endParaRPr lang="en-GB" sz="3200" dirty="0">
              <a:solidFill>
                <a:srgbClr val="FFFF00"/>
              </a:solidFill>
            </a:endParaRPr>
          </a:p>
        </p:txBody>
      </p:sp>
      <p:sp>
        <p:nvSpPr>
          <p:cNvPr id="20" name="TextBox 19"/>
          <p:cNvSpPr txBox="1"/>
          <p:nvPr/>
        </p:nvSpPr>
        <p:spPr>
          <a:xfrm rot="21295475">
            <a:off x="5386907" y="1045974"/>
            <a:ext cx="2688637" cy="584775"/>
          </a:xfrm>
          <a:prstGeom prst="rect">
            <a:avLst/>
          </a:prstGeom>
          <a:noFill/>
        </p:spPr>
        <p:txBody>
          <a:bodyPr wrap="square" rtlCol="0">
            <a:spAutoFit/>
          </a:bodyPr>
          <a:lstStyle/>
          <a:p>
            <a:r>
              <a:rPr lang="en-GB" sz="3200" dirty="0">
                <a:solidFill>
                  <a:srgbClr val="FFFF00"/>
                </a:solidFill>
              </a:rPr>
              <a:t>C</a:t>
            </a:r>
            <a:r>
              <a:rPr lang="vi-VN" sz="3200" dirty="0">
                <a:solidFill>
                  <a:srgbClr val="FFFF00"/>
                </a:solidFill>
              </a:rPr>
              <a:t>ảm ơn bạn</a:t>
            </a:r>
            <a:endParaRPr lang="en-GB" sz="3200" dirty="0">
              <a:solidFill>
                <a:srgbClr val="FFFF00"/>
              </a:solidFill>
            </a:endParaRPr>
          </a:p>
        </p:txBody>
      </p:sp>
      <p:sp>
        <p:nvSpPr>
          <p:cNvPr id="21" name="TextBox 20"/>
          <p:cNvSpPr txBox="1"/>
          <p:nvPr/>
        </p:nvSpPr>
        <p:spPr>
          <a:xfrm rot="1007583">
            <a:off x="1604226" y="2472049"/>
            <a:ext cx="3345231" cy="707886"/>
          </a:xfrm>
          <a:prstGeom prst="rect">
            <a:avLst/>
          </a:prstGeom>
          <a:noFill/>
        </p:spPr>
        <p:txBody>
          <a:bodyPr wrap="square" rtlCol="0">
            <a:spAutoFit/>
          </a:bodyPr>
          <a:lstStyle/>
          <a:p>
            <a:r>
              <a:rPr lang="th-TH" sz="4000" dirty="0">
                <a:solidFill>
                  <a:srgbClr val="FFFF00"/>
                </a:solidFill>
              </a:rPr>
              <a:t>ขอขอบคุณคุณ</a:t>
            </a:r>
            <a:endParaRPr lang="en-GB" sz="4000" dirty="0">
              <a:solidFill>
                <a:srgbClr val="FFFF00"/>
              </a:solidFill>
            </a:endParaRPr>
          </a:p>
        </p:txBody>
      </p:sp>
      <p:sp>
        <p:nvSpPr>
          <p:cNvPr id="22" name="TextBox 21"/>
          <p:cNvSpPr txBox="1"/>
          <p:nvPr/>
        </p:nvSpPr>
        <p:spPr>
          <a:xfrm rot="21115810">
            <a:off x="6501487" y="4637063"/>
            <a:ext cx="2407248" cy="584775"/>
          </a:xfrm>
          <a:prstGeom prst="rect">
            <a:avLst/>
          </a:prstGeom>
          <a:noFill/>
        </p:spPr>
        <p:txBody>
          <a:bodyPr wrap="square" rtlCol="0">
            <a:spAutoFit/>
          </a:bodyPr>
          <a:lstStyle/>
          <a:p>
            <a:r>
              <a:rPr lang="fr-CH" sz="3200" dirty="0" err="1">
                <a:solidFill>
                  <a:srgbClr val="FFFF00"/>
                </a:solidFill>
              </a:rPr>
              <a:t>Mulțumesc</a:t>
            </a:r>
            <a:endParaRPr lang="en-GB" sz="3200" dirty="0">
              <a:solidFill>
                <a:srgbClr val="FFFF00"/>
              </a:solidFill>
            </a:endParaRPr>
          </a:p>
        </p:txBody>
      </p:sp>
      <p:sp>
        <p:nvSpPr>
          <p:cNvPr id="23" name="TextBox 22"/>
          <p:cNvSpPr txBox="1"/>
          <p:nvPr/>
        </p:nvSpPr>
        <p:spPr>
          <a:xfrm rot="21207075">
            <a:off x="916877" y="1562846"/>
            <a:ext cx="3264717" cy="584775"/>
          </a:xfrm>
          <a:prstGeom prst="rect">
            <a:avLst/>
          </a:prstGeom>
          <a:noFill/>
        </p:spPr>
        <p:txBody>
          <a:bodyPr wrap="square" rtlCol="0">
            <a:spAutoFit/>
          </a:bodyPr>
          <a:lstStyle/>
          <a:p>
            <a:r>
              <a:rPr lang="fr-CH" sz="3200" dirty="0" err="1">
                <a:solidFill>
                  <a:srgbClr val="FFFF00"/>
                </a:solidFill>
              </a:rPr>
              <a:t>Teşekkür</a:t>
            </a:r>
            <a:r>
              <a:rPr lang="fr-CH" sz="3200" dirty="0">
                <a:solidFill>
                  <a:srgbClr val="FFFF00"/>
                </a:solidFill>
              </a:rPr>
              <a:t> </a:t>
            </a:r>
            <a:r>
              <a:rPr lang="fr-CH" sz="3200" dirty="0" err="1">
                <a:solidFill>
                  <a:srgbClr val="FFFF00"/>
                </a:solidFill>
              </a:rPr>
              <a:t>ederim</a:t>
            </a:r>
            <a:endParaRPr lang="en-GB" sz="3200" dirty="0">
              <a:solidFill>
                <a:srgbClr val="FFFF00"/>
              </a:solidFill>
            </a:endParaRPr>
          </a:p>
        </p:txBody>
      </p:sp>
      <p:sp>
        <p:nvSpPr>
          <p:cNvPr id="24" name="TextBox 23"/>
          <p:cNvSpPr txBox="1"/>
          <p:nvPr/>
        </p:nvSpPr>
        <p:spPr>
          <a:xfrm rot="621709">
            <a:off x="7615406" y="1783988"/>
            <a:ext cx="1436916" cy="584775"/>
          </a:xfrm>
          <a:prstGeom prst="rect">
            <a:avLst/>
          </a:prstGeom>
          <a:noFill/>
        </p:spPr>
        <p:txBody>
          <a:bodyPr wrap="square" rtlCol="0">
            <a:spAutoFit/>
          </a:bodyPr>
          <a:lstStyle/>
          <a:p>
            <a:r>
              <a:rPr lang="en-GB" sz="3200" dirty="0" err="1">
                <a:solidFill>
                  <a:srgbClr val="FFFF00"/>
                </a:solidFill>
              </a:rPr>
              <a:t>Kiitos</a:t>
            </a:r>
            <a:endParaRPr lang="en-GB" sz="3200" dirty="0">
              <a:solidFill>
                <a:srgbClr val="FFFF00"/>
              </a:solidFill>
            </a:endParaRPr>
          </a:p>
        </p:txBody>
      </p:sp>
      <p:sp>
        <p:nvSpPr>
          <p:cNvPr id="25" name="TextBox 24"/>
          <p:cNvSpPr txBox="1"/>
          <p:nvPr/>
        </p:nvSpPr>
        <p:spPr>
          <a:xfrm rot="2459039">
            <a:off x="1146918" y="4349391"/>
            <a:ext cx="2169880" cy="584775"/>
          </a:xfrm>
          <a:prstGeom prst="rect">
            <a:avLst/>
          </a:prstGeom>
          <a:noFill/>
        </p:spPr>
        <p:txBody>
          <a:bodyPr wrap="square" rtlCol="0">
            <a:spAutoFit/>
          </a:bodyPr>
          <a:lstStyle/>
          <a:p>
            <a:r>
              <a:rPr lang="fr-CH" sz="3200" dirty="0" err="1">
                <a:solidFill>
                  <a:srgbClr val="FFFF00"/>
                </a:solidFill>
              </a:rPr>
              <a:t>Köszönöm</a:t>
            </a:r>
            <a:endParaRPr lang="en-GB" sz="3200" dirty="0">
              <a:solidFill>
                <a:srgbClr val="FFFF00"/>
              </a:solidFill>
            </a:endParaRPr>
          </a:p>
        </p:txBody>
      </p:sp>
    </p:spTree>
    <p:extLst>
      <p:ext uri="{BB962C8B-B14F-4D97-AF65-F5344CB8AC3E}">
        <p14:creationId xmlns:p14="http://schemas.microsoft.com/office/powerpoint/2010/main" val="2175737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500"/>
                                        <p:tgtEl>
                                          <p:spTgt spid="13"/>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500"/>
                                        <p:tgtEl>
                                          <p:spTgt spid="14"/>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fade">
                                      <p:cBhvr>
                                        <p:cTn id="51" dur="500"/>
                                        <p:tgtEl>
                                          <p:spTgt spid="15"/>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fade">
                                      <p:cBhvr>
                                        <p:cTn id="55" dur="500"/>
                                        <p:tgtEl>
                                          <p:spTgt spid="16"/>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fade">
                                      <p:cBhvr>
                                        <p:cTn id="59" dur="500"/>
                                        <p:tgtEl>
                                          <p:spTgt spid="17"/>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fade">
                                      <p:cBhvr>
                                        <p:cTn id="63" dur="500"/>
                                        <p:tgtEl>
                                          <p:spTgt spid="18"/>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fade">
                                      <p:cBhvr>
                                        <p:cTn id="67" dur="500"/>
                                        <p:tgtEl>
                                          <p:spTgt spid="19"/>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fade">
                                      <p:cBhvr>
                                        <p:cTn id="71" dur="500"/>
                                        <p:tgtEl>
                                          <p:spTgt spid="20"/>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21"/>
                                        </p:tgtEl>
                                        <p:attrNameLst>
                                          <p:attrName>style.visibility</p:attrName>
                                        </p:attrNameLst>
                                      </p:cBhvr>
                                      <p:to>
                                        <p:strVal val="visible"/>
                                      </p:to>
                                    </p:set>
                                    <p:animEffect transition="in" filter="fade">
                                      <p:cBhvr>
                                        <p:cTn id="75" dur="500"/>
                                        <p:tgtEl>
                                          <p:spTgt spid="21"/>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fade">
                                      <p:cBhvr>
                                        <p:cTn id="79" dur="500"/>
                                        <p:tgtEl>
                                          <p:spTgt spid="22"/>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fade">
                                      <p:cBhvr>
                                        <p:cTn id="83" dur="500"/>
                                        <p:tgtEl>
                                          <p:spTgt spid="23"/>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24"/>
                                        </p:tgtEl>
                                        <p:attrNameLst>
                                          <p:attrName>style.visibility</p:attrName>
                                        </p:attrNameLst>
                                      </p:cBhvr>
                                      <p:to>
                                        <p:strVal val="visible"/>
                                      </p:to>
                                    </p:set>
                                    <p:animEffect transition="in" filter="fade">
                                      <p:cBhvr>
                                        <p:cTn id="87" dur="500"/>
                                        <p:tgtEl>
                                          <p:spTgt spid="24"/>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25"/>
                                        </p:tgtEl>
                                        <p:attrNameLst>
                                          <p:attrName>style.visibility</p:attrName>
                                        </p:attrNameLst>
                                      </p:cBhvr>
                                      <p:to>
                                        <p:strVal val="visible"/>
                                      </p:to>
                                    </p:set>
                                    <p:animEffect transition="in" filter="fade">
                                      <p:cBhvr>
                                        <p:cTn id="9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1" grpId="0"/>
      <p:bldP spid="12" grpId="0"/>
      <p:bldP spid="13" grpId="0"/>
      <p:bldP spid="14" grpId="0"/>
      <p:bldP spid="15" grpId="0"/>
      <p:bldP spid="16" grpId="0"/>
      <p:bldP spid="17" grpId="0"/>
      <p:bldP spid="18" grpId="0"/>
      <p:bldP spid="19" grpId="0"/>
      <p:bldP spid="20" grpId="0"/>
      <p:bldP spid="21" grpId="0"/>
      <p:bldP spid="22" grpId="0"/>
      <p:bldP spid="23" grpId="0"/>
      <p:bldP spid="24" grpId="0"/>
      <p:bldP spid="2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IEC Update</a:t>
            </a:r>
          </a:p>
        </p:txBody>
      </p:sp>
      <p:sp>
        <p:nvSpPr>
          <p:cNvPr id="3" name="Content Placeholder 2"/>
          <p:cNvSpPr>
            <a:spLocks noGrp="1"/>
          </p:cNvSpPr>
          <p:nvPr>
            <p:ph idx="1"/>
          </p:nvPr>
        </p:nvSpPr>
        <p:spPr/>
        <p:txBody>
          <a:bodyPr/>
          <a:lstStyle/>
          <a:p>
            <a:r>
              <a:rPr lang="en-GB" dirty="0"/>
              <a:t>Importance of International Standardization</a:t>
            </a:r>
          </a:p>
          <a:p>
            <a:r>
              <a:rPr lang="en-GB" dirty="0"/>
              <a:t>Participation at International level</a:t>
            </a:r>
          </a:p>
          <a:p>
            <a:r>
              <a:rPr lang="en-GB" dirty="0"/>
              <a:t>Regional standardization and how it works</a:t>
            </a:r>
          </a:p>
          <a:p>
            <a:r>
              <a:rPr lang="en-GB" dirty="0"/>
              <a:t>New areas of activity in IEC</a:t>
            </a:r>
          </a:p>
          <a:p>
            <a:r>
              <a:rPr lang="en-GB" dirty="0"/>
              <a:t>Public commenting</a:t>
            </a:r>
          </a:p>
        </p:txBody>
      </p:sp>
      <p:sp>
        <p:nvSpPr>
          <p:cNvPr id="4" name="Date Placeholder 3"/>
          <p:cNvSpPr>
            <a:spLocks noGrp="1"/>
          </p:cNvSpPr>
          <p:nvPr>
            <p:ph type="dt" sz="half" idx="10"/>
          </p:nvPr>
        </p:nvSpPr>
        <p:spPr/>
        <p:txBody>
          <a:bodyPr/>
          <a:lstStyle/>
          <a:p>
            <a:fld id="{64AFDA4E-B979-45F1-9DCD-713B045D25BB}" type="datetime1">
              <a:rPr lang="en-GB" smtClean="0"/>
              <a:t>2016-06-24</a:t>
            </a:fld>
            <a:endParaRPr lang="fr-CH"/>
          </a:p>
        </p:txBody>
      </p:sp>
      <p:sp>
        <p:nvSpPr>
          <p:cNvPr id="5" name="Footer Placeholder 4"/>
          <p:cNvSpPr>
            <a:spLocks noGrp="1"/>
          </p:cNvSpPr>
          <p:nvPr>
            <p:ph type="ftr" sz="quarter" idx="11"/>
          </p:nvPr>
        </p:nvSpPr>
        <p:spPr/>
        <p:txBody>
          <a:bodyPr/>
          <a:lstStyle/>
          <a:p>
            <a:r>
              <a:rPr lang="fr-CH"/>
              <a:t>IEC Update to EASC</a:t>
            </a:r>
          </a:p>
        </p:txBody>
      </p:sp>
      <p:sp>
        <p:nvSpPr>
          <p:cNvPr id="6" name="Slide Number Placeholder 5"/>
          <p:cNvSpPr>
            <a:spLocks noGrp="1"/>
          </p:cNvSpPr>
          <p:nvPr>
            <p:ph type="sldNum" sz="quarter" idx="12"/>
          </p:nvPr>
        </p:nvSpPr>
        <p:spPr/>
        <p:txBody>
          <a:bodyPr/>
          <a:lstStyle/>
          <a:p>
            <a:fld id="{C2B32AA8-9B4E-4D53-AE6E-350E87BFFB19}" type="slidenum">
              <a:rPr lang="fr-CH" smtClean="0"/>
              <a:t>2</a:t>
            </a:fld>
            <a:endParaRPr lang="fr-CH"/>
          </a:p>
        </p:txBody>
      </p:sp>
    </p:spTree>
    <p:extLst>
      <p:ext uri="{BB962C8B-B14F-4D97-AF65-F5344CB8AC3E}">
        <p14:creationId xmlns:p14="http://schemas.microsoft.com/office/powerpoint/2010/main" val="26242594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International Standardization</a:t>
            </a:r>
          </a:p>
        </p:txBody>
      </p:sp>
      <p:sp>
        <p:nvSpPr>
          <p:cNvPr id="3" name="Content Placeholder 2"/>
          <p:cNvSpPr>
            <a:spLocks noGrp="1"/>
          </p:cNvSpPr>
          <p:nvPr>
            <p:ph idx="1"/>
          </p:nvPr>
        </p:nvSpPr>
        <p:spPr/>
        <p:txBody>
          <a:bodyPr/>
          <a:lstStyle/>
          <a:p>
            <a:r>
              <a:rPr lang="en-GB" dirty="0"/>
              <a:t>Trade today is global</a:t>
            </a:r>
          </a:p>
          <a:p>
            <a:r>
              <a:rPr lang="en-GB" dirty="0"/>
              <a:t>Need to make goods and services that can be traded globally</a:t>
            </a:r>
          </a:p>
          <a:p>
            <a:pPr marL="0" indent="0">
              <a:buNone/>
            </a:pPr>
            <a:endParaRPr lang="en-GB" dirty="0">
              <a:sym typeface="Wingdings" panose="05000000000000000000" pitchFamily="2" charset="2"/>
            </a:endParaRPr>
          </a:p>
          <a:p>
            <a:pPr marL="0" indent="0" algn="ctr">
              <a:buNone/>
            </a:pPr>
            <a:r>
              <a:rPr lang="en-GB" dirty="0">
                <a:sym typeface="Wingdings" panose="05000000000000000000" pitchFamily="2" charset="2"/>
              </a:rPr>
              <a:t></a:t>
            </a:r>
            <a:r>
              <a:rPr lang="en-GB" dirty="0"/>
              <a:t> International Standards</a:t>
            </a:r>
          </a:p>
        </p:txBody>
      </p:sp>
      <p:sp>
        <p:nvSpPr>
          <p:cNvPr id="4" name="Date Placeholder 3"/>
          <p:cNvSpPr>
            <a:spLocks noGrp="1"/>
          </p:cNvSpPr>
          <p:nvPr>
            <p:ph type="dt" sz="half" idx="10"/>
          </p:nvPr>
        </p:nvSpPr>
        <p:spPr/>
        <p:txBody>
          <a:bodyPr/>
          <a:lstStyle/>
          <a:p>
            <a:fld id="{B76B03B4-A92D-4C82-AE73-4236C3C01671}" type="datetime1">
              <a:rPr lang="en-GB" smtClean="0"/>
              <a:t>2016-06-24</a:t>
            </a:fld>
            <a:endParaRPr lang="fr-CH"/>
          </a:p>
        </p:txBody>
      </p:sp>
      <p:sp>
        <p:nvSpPr>
          <p:cNvPr id="5" name="Footer Placeholder 4"/>
          <p:cNvSpPr>
            <a:spLocks noGrp="1"/>
          </p:cNvSpPr>
          <p:nvPr>
            <p:ph type="ftr" sz="quarter" idx="11"/>
          </p:nvPr>
        </p:nvSpPr>
        <p:spPr/>
        <p:txBody>
          <a:bodyPr/>
          <a:lstStyle/>
          <a:p>
            <a:r>
              <a:rPr lang="fr-CH"/>
              <a:t>IEC Update to EASC</a:t>
            </a:r>
          </a:p>
        </p:txBody>
      </p:sp>
      <p:sp>
        <p:nvSpPr>
          <p:cNvPr id="6" name="Slide Number Placeholder 5"/>
          <p:cNvSpPr>
            <a:spLocks noGrp="1"/>
          </p:cNvSpPr>
          <p:nvPr>
            <p:ph type="sldNum" sz="quarter" idx="12"/>
          </p:nvPr>
        </p:nvSpPr>
        <p:spPr/>
        <p:txBody>
          <a:bodyPr/>
          <a:lstStyle/>
          <a:p>
            <a:fld id="{C2B32AA8-9B4E-4D53-AE6E-350E87BFFB19}" type="slidenum">
              <a:rPr lang="fr-CH" smtClean="0"/>
              <a:t>3</a:t>
            </a:fld>
            <a:endParaRPr lang="fr-CH"/>
          </a:p>
        </p:txBody>
      </p:sp>
      <p:pic>
        <p:nvPicPr>
          <p:cNvPr id="1026" name="Picture 2"/>
          <p:cNvPicPr>
            <a:picLocks noChangeAspect="1" noChangeArrowheads="1"/>
          </p:cNvPicPr>
          <p:nvPr/>
        </p:nvPicPr>
        <p:blipFill>
          <a:blip r:embed="rId3">
            <a:grayscl/>
            <a:extLst>
              <a:ext uri="{28A0092B-C50C-407E-A947-70E740481C1C}">
                <a14:useLocalDpi xmlns:a14="http://schemas.microsoft.com/office/drawing/2010/main" val="0"/>
              </a:ext>
            </a:extLst>
          </a:blip>
          <a:srcRect/>
          <a:stretch>
            <a:fillRect/>
          </a:stretch>
        </p:blipFill>
        <p:spPr bwMode="auto">
          <a:xfrm>
            <a:off x="3131840" y="4365104"/>
            <a:ext cx="2857500" cy="1905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739923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Participate</a:t>
            </a:r>
          </a:p>
        </p:txBody>
      </p:sp>
      <p:sp>
        <p:nvSpPr>
          <p:cNvPr id="3" name="Content Placeholder 2"/>
          <p:cNvSpPr>
            <a:spLocks noGrp="1"/>
          </p:cNvSpPr>
          <p:nvPr>
            <p:ph idx="1"/>
          </p:nvPr>
        </p:nvSpPr>
        <p:spPr/>
        <p:txBody>
          <a:bodyPr/>
          <a:lstStyle/>
          <a:p>
            <a:r>
              <a:rPr lang="en-GB" dirty="0"/>
              <a:t>Input requirements</a:t>
            </a:r>
          </a:p>
          <a:p>
            <a:pPr lvl="1"/>
            <a:r>
              <a:rPr lang="en-GB" dirty="0"/>
              <a:t>National and regional</a:t>
            </a:r>
          </a:p>
          <a:p>
            <a:pPr lvl="1"/>
            <a:r>
              <a:rPr lang="en-GB" dirty="0"/>
              <a:t>All stakeholders</a:t>
            </a:r>
          </a:p>
          <a:p>
            <a:r>
              <a:rPr lang="en-GB" dirty="0"/>
              <a:t>Reduce need for changes (modifications) during adoption process</a:t>
            </a:r>
          </a:p>
        </p:txBody>
      </p:sp>
      <p:sp>
        <p:nvSpPr>
          <p:cNvPr id="4" name="Date Placeholder 3"/>
          <p:cNvSpPr>
            <a:spLocks noGrp="1"/>
          </p:cNvSpPr>
          <p:nvPr>
            <p:ph type="dt" sz="half" idx="10"/>
          </p:nvPr>
        </p:nvSpPr>
        <p:spPr/>
        <p:txBody>
          <a:bodyPr/>
          <a:lstStyle/>
          <a:p>
            <a:fld id="{B76B03B4-A92D-4C82-AE73-4236C3C01671}" type="datetime1">
              <a:rPr lang="en-GB" smtClean="0"/>
              <a:t>2016-06-24</a:t>
            </a:fld>
            <a:endParaRPr lang="fr-CH"/>
          </a:p>
        </p:txBody>
      </p:sp>
      <p:sp>
        <p:nvSpPr>
          <p:cNvPr id="5" name="Footer Placeholder 4"/>
          <p:cNvSpPr>
            <a:spLocks noGrp="1"/>
          </p:cNvSpPr>
          <p:nvPr>
            <p:ph type="ftr" sz="quarter" idx="11"/>
          </p:nvPr>
        </p:nvSpPr>
        <p:spPr/>
        <p:txBody>
          <a:bodyPr/>
          <a:lstStyle/>
          <a:p>
            <a:r>
              <a:rPr lang="fr-CH"/>
              <a:t>IEC Update to EASC</a:t>
            </a:r>
          </a:p>
        </p:txBody>
      </p:sp>
      <p:sp>
        <p:nvSpPr>
          <p:cNvPr id="6" name="Slide Number Placeholder 5"/>
          <p:cNvSpPr>
            <a:spLocks noGrp="1"/>
          </p:cNvSpPr>
          <p:nvPr>
            <p:ph type="sldNum" sz="quarter" idx="12"/>
          </p:nvPr>
        </p:nvSpPr>
        <p:spPr/>
        <p:txBody>
          <a:bodyPr/>
          <a:lstStyle/>
          <a:p>
            <a:fld id="{C2B32AA8-9B4E-4D53-AE6E-350E87BFFB19}" type="slidenum">
              <a:rPr lang="fr-CH" smtClean="0"/>
              <a:t>4</a:t>
            </a:fld>
            <a:endParaRPr lang="fr-CH"/>
          </a:p>
        </p:txBody>
      </p:sp>
      <p:pic>
        <p:nvPicPr>
          <p:cNvPr id="1027" name="Picture 3" descr="C:\Users\jrs\AppData\Local\Microsoft\Windows\INetCache\IE\U7X161P0\2136954043_b670879bac_o[1].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3124"/>
          <a:stretch/>
        </p:blipFill>
        <p:spPr bwMode="auto">
          <a:xfrm>
            <a:off x="3203848" y="4149080"/>
            <a:ext cx="2871564" cy="24946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37255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Remote participation</a:t>
            </a:r>
          </a:p>
        </p:txBody>
      </p:sp>
      <p:sp>
        <p:nvSpPr>
          <p:cNvPr id="3" name="Content Placeholder 2"/>
          <p:cNvSpPr>
            <a:spLocks noGrp="1"/>
          </p:cNvSpPr>
          <p:nvPr>
            <p:ph idx="1"/>
          </p:nvPr>
        </p:nvSpPr>
        <p:spPr/>
        <p:txBody>
          <a:bodyPr/>
          <a:lstStyle/>
          <a:p>
            <a:r>
              <a:rPr lang="en-GB" dirty="0"/>
              <a:t>Allow participation by </a:t>
            </a:r>
            <a:r>
              <a:rPr lang="en-GB" dirty="0" err="1"/>
              <a:t>webconferencing</a:t>
            </a:r>
            <a:r>
              <a:rPr lang="en-GB" dirty="0"/>
              <a:t> to TC/SC meetings</a:t>
            </a:r>
          </a:p>
          <a:p>
            <a:r>
              <a:rPr lang="en-GB" dirty="0"/>
              <a:t>Trial extended for further 2 years</a:t>
            </a:r>
          </a:p>
          <a:p>
            <a:r>
              <a:rPr lang="en-GB" dirty="0"/>
              <a:t>Technology limitations</a:t>
            </a:r>
          </a:p>
          <a:p>
            <a:r>
              <a:rPr lang="en-GB" dirty="0"/>
              <a:t>Time-zone limitations</a:t>
            </a:r>
          </a:p>
        </p:txBody>
      </p:sp>
      <p:sp>
        <p:nvSpPr>
          <p:cNvPr id="4" name="Date Placeholder 3"/>
          <p:cNvSpPr>
            <a:spLocks noGrp="1"/>
          </p:cNvSpPr>
          <p:nvPr>
            <p:ph type="dt" sz="half" idx="10"/>
          </p:nvPr>
        </p:nvSpPr>
        <p:spPr/>
        <p:txBody>
          <a:bodyPr/>
          <a:lstStyle/>
          <a:p>
            <a:fld id="{B76B03B4-A92D-4C82-AE73-4236C3C01671}" type="datetime1">
              <a:rPr lang="en-GB" smtClean="0"/>
              <a:t>2016-06-24</a:t>
            </a:fld>
            <a:endParaRPr lang="fr-CH"/>
          </a:p>
        </p:txBody>
      </p:sp>
      <p:sp>
        <p:nvSpPr>
          <p:cNvPr id="5" name="Footer Placeholder 4"/>
          <p:cNvSpPr>
            <a:spLocks noGrp="1"/>
          </p:cNvSpPr>
          <p:nvPr>
            <p:ph type="ftr" sz="quarter" idx="11"/>
          </p:nvPr>
        </p:nvSpPr>
        <p:spPr/>
        <p:txBody>
          <a:bodyPr/>
          <a:lstStyle/>
          <a:p>
            <a:r>
              <a:rPr lang="fr-CH"/>
              <a:t>IEC Update to EASC</a:t>
            </a:r>
          </a:p>
        </p:txBody>
      </p:sp>
      <p:sp>
        <p:nvSpPr>
          <p:cNvPr id="6" name="Slide Number Placeholder 5"/>
          <p:cNvSpPr>
            <a:spLocks noGrp="1"/>
          </p:cNvSpPr>
          <p:nvPr>
            <p:ph type="sldNum" sz="quarter" idx="12"/>
          </p:nvPr>
        </p:nvSpPr>
        <p:spPr/>
        <p:txBody>
          <a:bodyPr/>
          <a:lstStyle/>
          <a:p>
            <a:fld id="{C2B32AA8-9B4E-4D53-AE6E-350E87BFFB19}" type="slidenum">
              <a:rPr lang="fr-CH" smtClean="0"/>
              <a:t>5</a:t>
            </a:fld>
            <a:endParaRPr lang="fr-CH"/>
          </a:p>
        </p:txBody>
      </p:sp>
    </p:spTree>
    <p:extLst>
      <p:ext uri="{BB962C8B-B14F-4D97-AF65-F5344CB8AC3E}">
        <p14:creationId xmlns:p14="http://schemas.microsoft.com/office/powerpoint/2010/main" val="35361160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Regional standardization</a:t>
            </a:r>
          </a:p>
        </p:txBody>
      </p:sp>
      <p:sp>
        <p:nvSpPr>
          <p:cNvPr id="3" name="Content Placeholder 2"/>
          <p:cNvSpPr>
            <a:spLocks noGrp="1"/>
          </p:cNvSpPr>
          <p:nvPr>
            <p:ph idx="1"/>
          </p:nvPr>
        </p:nvSpPr>
        <p:spPr/>
        <p:txBody>
          <a:bodyPr/>
          <a:lstStyle/>
          <a:p>
            <a:r>
              <a:rPr lang="en-GB" dirty="0"/>
              <a:t>Useful if agreement to adopt standards</a:t>
            </a:r>
          </a:p>
          <a:p>
            <a:r>
              <a:rPr lang="en-GB" dirty="0"/>
              <a:t>Link to free trade agreements</a:t>
            </a:r>
          </a:p>
          <a:p>
            <a:r>
              <a:rPr lang="en-GB" dirty="0"/>
              <a:t>Use international standards where possible</a:t>
            </a:r>
          </a:p>
        </p:txBody>
      </p:sp>
      <p:sp>
        <p:nvSpPr>
          <p:cNvPr id="4" name="Date Placeholder 3"/>
          <p:cNvSpPr>
            <a:spLocks noGrp="1"/>
          </p:cNvSpPr>
          <p:nvPr>
            <p:ph type="dt" sz="half" idx="10"/>
          </p:nvPr>
        </p:nvSpPr>
        <p:spPr/>
        <p:txBody>
          <a:bodyPr/>
          <a:lstStyle/>
          <a:p>
            <a:fld id="{B76B03B4-A92D-4C82-AE73-4236C3C01671}" type="datetime1">
              <a:rPr lang="en-GB" smtClean="0"/>
              <a:t>2016-06-24</a:t>
            </a:fld>
            <a:endParaRPr lang="fr-CH"/>
          </a:p>
        </p:txBody>
      </p:sp>
      <p:sp>
        <p:nvSpPr>
          <p:cNvPr id="5" name="Footer Placeholder 4"/>
          <p:cNvSpPr>
            <a:spLocks noGrp="1"/>
          </p:cNvSpPr>
          <p:nvPr>
            <p:ph type="ftr" sz="quarter" idx="11"/>
          </p:nvPr>
        </p:nvSpPr>
        <p:spPr/>
        <p:txBody>
          <a:bodyPr/>
          <a:lstStyle/>
          <a:p>
            <a:r>
              <a:rPr lang="fr-CH"/>
              <a:t>IEC Update to EASC</a:t>
            </a:r>
          </a:p>
        </p:txBody>
      </p:sp>
      <p:sp>
        <p:nvSpPr>
          <p:cNvPr id="6" name="Slide Number Placeholder 5"/>
          <p:cNvSpPr>
            <a:spLocks noGrp="1"/>
          </p:cNvSpPr>
          <p:nvPr>
            <p:ph type="sldNum" sz="quarter" idx="12"/>
          </p:nvPr>
        </p:nvSpPr>
        <p:spPr/>
        <p:txBody>
          <a:bodyPr/>
          <a:lstStyle/>
          <a:p>
            <a:fld id="{C2B32AA8-9B4E-4D53-AE6E-350E87BFFB19}" type="slidenum">
              <a:rPr lang="fr-CH" smtClean="0"/>
              <a:t>6</a:t>
            </a:fld>
            <a:endParaRPr lang="fr-CH"/>
          </a:p>
        </p:txBody>
      </p:sp>
      <p:pic>
        <p:nvPicPr>
          <p:cNvPr id="3076" name="Picture 4" descr="C:\Users\jrs\AppData\Local\Microsoft\Windows\INetCache\IE\U7X161P0\horse-cart[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8477" y="4258674"/>
            <a:ext cx="2518019" cy="17626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90112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Emerging Work</a:t>
            </a:r>
          </a:p>
        </p:txBody>
      </p:sp>
      <p:sp>
        <p:nvSpPr>
          <p:cNvPr id="3" name="Content Placeholder 2"/>
          <p:cNvSpPr>
            <a:spLocks noGrp="1"/>
          </p:cNvSpPr>
          <p:nvPr>
            <p:ph idx="1"/>
          </p:nvPr>
        </p:nvSpPr>
        <p:spPr/>
        <p:txBody>
          <a:bodyPr/>
          <a:lstStyle/>
          <a:p>
            <a:r>
              <a:rPr lang="en-GB" dirty="0"/>
              <a:t>LVDC</a:t>
            </a:r>
          </a:p>
          <a:p>
            <a:r>
              <a:rPr lang="en-GB" dirty="0"/>
              <a:t>Wearable Smart Devices</a:t>
            </a:r>
          </a:p>
          <a:p>
            <a:r>
              <a:rPr lang="en-GB" dirty="0" err="1"/>
              <a:t>Microgrids</a:t>
            </a:r>
            <a:endParaRPr lang="en-GB" dirty="0"/>
          </a:p>
          <a:p>
            <a:r>
              <a:rPr lang="en-GB" dirty="0"/>
              <a:t>Smart Manufacturing – “Industry 4.0”</a:t>
            </a:r>
          </a:p>
          <a:p>
            <a:r>
              <a:rPr lang="en-GB" dirty="0"/>
              <a:t>Disruptive technologies</a:t>
            </a:r>
          </a:p>
          <a:p>
            <a:r>
              <a:rPr lang="en-GB" dirty="0"/>
              <a:t>Smart Home/Office Building Systems</a:t>
            </a:r>
          </a:p>
          <a:p>
            <a:r>
              <a:rPr lang="en-GB" dirty="0"/>
              <a:t>Ambient Assisted Living (AAL)</a:t>
            </a:r>
          </a:p>
        </p:txBody>
      </p:sp>
      <p:sp>
        <p:nvSpPr>
          <p:cNvPr id="4" name="Date Placeholder 3"/>
          <p:cNvSpPr>
            <a:spLocks noGrp="1"/>
          </p:cNvSpPr>
          <p:nvPr>
            <p:ph type="dt" sz="half" idx="10"/>
          </p:nvPr>
        </p:nvSpPr>
        <p:spPr/>
        <p:txBody>
          <a:bodyPr/>
          <a:lstStyle/>
          <a:p>
            <a:fld id="{D593CDBC-3641-4C70-B64E-B98E3FD8AD55}" type="datetime1">
              <a:rPr lang="en-GB" smtClean="0"/>
              <a:t>2016-06-24</a:t>
            </a:fld>
            <a:endParaRPr lang="fr-CH"/>
          </a:p>
        </p:txBody>
      </p:sp>
      <p:sp>
        <p:nvSpPr>
          <p:cNvPr id="5" name="Footer Placeholder 4"/>
          <p:cNvSpPr>
            <a:spLocks noGrp="1"/>
          </p:cNvSpPr>
          <p:nvPr>
            <p:ph type="ftr" sz="quarter" idx="11"/>
          </p:nvPr>
        </p:nvSpPr>
        <p:spPr/>
        <p:txBody>
          <a:bodyPr/>
          <a:lstStyle/>
          <a:p>
            <a:r>
              <a:rPr lang="fr-CH"/>
              <a:t>IEC Update to EASC</a:t>
            </a:r>
          </a:p>
        </p:txBody>
      </p:sp>
      <p:sp>
        <p:nvSpPr>
          <p:cNvPr id="6" name="Slide Number Placeholder 5"/>
          <p:cNvSpPr>
            <a:spLocks noGrp="1"/>
          </p:cNvSpPr>
          <p:nvPr>
            <p:ph type="sldNum" sz="quarter" idx="12"/>
          </p:nvPr>
        </p:nvSpPr>
        <p:spPr/>
        <p:txBody>
          <a:bodyPr/>
          <a:lstStyle/>
          <a:p>
            <a:fld id="{C2B32AA8-9B4E-4D53-AE6E-350E87BFFB19}" type="slidenum">
              <a:rPr lang="fr-CH" smtClean="0"/>
              <a:t>7</a:t>
            </a:fld>
            <a:endParaRPr lang="fr-CH"/>
          </a:p>
        </p:txBody>
      </p:sp>
      <p:pic>
        <p:nvPicPr>
          <p:cNvPr id="2050" name="Picture 2" descr="C:\Users\jrs\AppData\Local\Microsoft\Windows\INetCache\IE\U7X161P0\ID-10067808[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56176" y="1700808"/>
            <a:ext cx="2221519" cy="15161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48293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 is public commenting?</a:t>
            </a:r>
          </a:p>
        </p:txBody>
      </p:sp>
      <p:sp>
        <p:nvSpPr>
          <p:cNvPr id="3" name="Content Placeholder 2"/>
          <p:cNvSpPr>
            <a:spLocks noGrp="1"/>
          </p:cNvSpPr>
          <p:nvPr>
            <p:ph idx="1"/>
          </p:nvPr>
        </p:nvSpPr>
        <p:spPr/>
        <p:txBody>
          <a:bodyPr/>
          <a:lstStyle/>
          <a:p>
            <a:r>
              <a:rPr lang="en-GB" dirty="0"/>
              <a:t>Allows people not currently in the “IEC community” to</a:t>
            </a:r>
          </a:p>
          <a:p>
            <a:pPr lvl="1"/>
            <a:r>
              <a:rPr lang="en-GB" dirty="0"/>
              <a:t>Access and read CDVs (read-only mode)</a:t>
            </a:r>
          </a:p>
          <a:p>
            <a:pPr lvl="1"/>
            <a:r>
              <a:rPr lang="en-GB" dirty="0"/>
              <a:t>Submit comments to their NC</a:t>
            </a:r>
          </a:p>
        </p:txBody>
      </p:sp>
      <p:sp>
        <p:nvSpPr>
          <p:cNvPr id="4" name="Date Placeholder 3"/>
          <p:cNvSpPr>
            <a:spLocks noGrp="1"/>
          </p:cNvSpPr>
          <p:nvPr>
            <p:ph type="dt" sz="half" idx="10"/>
          </p:nvPr>
        </p:nvSpPr>
        <p:spPr/>
        <p:txBody>
          <a:bodyPr/>
          <a:lstStyle/>
          <a:p>
            <a:fld id="{DEC0E0D5-0205-4BC8-A3F1-4166B3B9F797}" type="datetime1">
              <a:rPr lang="en-GB" smtClean="0"/>
              <a:t>2016-06-24</a:t>
            </a:fld>
            <a:endParaRPr lang="fr-CH"/>
          </a:p>
        </p:txBody>
      </p:sp>
      <p:sp>
        <p:nvSpPr>
          <p:cNvPr id="5" name="Footer Placeholder 4"/>
          <p:cNvSpPr>
            <a:spLocks noGrp="1"/>
          </p:cNvSpPr>
          <p:nvPr>
            <p:ph type="ftr" sz="quarter" idx="11"/>
          </p:nvPr>
        </p:nvSpPr>
        <p:spPr/>
        <p:txBody>
          <a:bodyPr/>
          <a:lstStyle/>
          <a:p>
            <a:r>
              <a:rPr lang="fr-CH"/>
              <a:t>IEC Update to EASC</a:t>
            </a:r>
          </a:p>
        </p:txBody>
      </p:sp>
      <p:sp>
        <p:nvSpPr>
          <p:cNvPr id="6" name="Slide Number Placeholder 5"/>
          <p:cNvSpPr>
            <a:spLocks noGrp="1"/>
          </p:cNvSpPr>
          <p:nvPr>
            <p:ph type="sldNum" sz="quarter" idx="12"/>
          </p:nvPr>
        </p:nvSpPr>
        <p:spPr/>
        <p:txBody>
          <a:bodyPr/>
          <a:lstStyle/>
          <a:p>
            <a:fld id="{C2B32AA8-9B4E-4D53-AE6E-350E87BFFB19}" type="slidenum">
              <a:rPr lang="fr-CH" smtClean="0"/>
              <a:t>8</a:t>
            </a:fld>
            <a:endParaRPr lang="fr-CH"/>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3861048"/>
            <a:ext cx="7793481" cy="23762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792738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Why public commenting?</a:t>
            </a:r>
          </a:p>
        </p:txBody>
      </p:sp>
      <p:sp>
        <p:nvSpPr>
          <p:cNvPr id="3" name="Content Placeholder 2"/>
          <p:cNvSpPr>
            <a:spLocks noGrp="1"/>
          </p:cNvSpPr>
          <p:nvPr>
            <p:ph idx="1"/>
          </p:nvPr>
        </p:nvSpPr>
        <p:spPr/>
        <p:txBody>
          <a:bodyPr/>
          <a:lstStyle/>
          <a:p>
            <a:r>
              <a:rPr lang="en-GB" dirty="0"/>
              <a:t>New resources for NCs (and potentially also TCs)</a:t>
            </a:r>
          </a:p>
          <a:p>
            <a:r>
              <a:rPr lang="en-GB" dirty="0"/>
              <a:t>People currently unknown to IEC</a:t>
            </a:r>
          </a:p>
          <a:p>
            <a:r>
              <a:rPr lang="en-GB" dirty="0"/>
              <a:t>Mechanism for developing countries with minimal NC infrastructure to disseminate documents and contribute to IEC work</a:t>
            </a:r>
          </a:p>
        </p:txBody>
      </p:sp>
      <p:sp>
        <p:nvSpPr>
          <p:cNvPr id="4" name="Date Placeholder 3"/>
          <p:cNvSpPr>
            <a:spLocks noGrp="1"/>
          </p:cNvSpPr>
          <p:nvPr>
            <p:ph type="dt" sz="half" idx="10"/>
          </p:nvPr>
        </p:nvSpPr>
        <p:spPr/>
        <p:txBody>
          <a:bodyPr/>
          <a:lstStyle/>
          <a:p>
            <a:fld id="{2939B96A-4D89-4893-8BEF-7E905A0D87DC}" type="datetime1">
              <a:rPr lang="en-GB" smtClean="0"/>
              <a:t>2016-06-24</a:t>
            </a:fld>
            <a:endParaRPr lang="fr-CH"/>
          </a:p>
        </p:txBody>
      </p:sp>
      <p:sp>
        <p:nvSpPr>
          <p:cNvPr id="5" name="Footer Placeholder 4"/>
          <p:cNvSpPr>
            <a:spLocks noGrp="1"/>
          </p:cNvSpPr>
          <p:nvPr>
            <p:ph type="ftr" sz="quarter" idx="11"/>
          </p:nvPr>
        </p:nvSpPr>
        <p:spPr/>
        <p:txBody>
          <a:bodyPr/>
          <a:lstStyle/>
          <a:p>
            <a:r>
              <a:rPr lang="fr-CH"/>
              <a:t>IEC Update to EASC</a:t>
            </a:r>
          </a:p>
        </p:txBody>
      </p:sp>
      <p:sp>
        <p:nvSpPr>
          <p:cNvPr id="6" name="Slide Number Placeholder 5"/>
          <p:cNvSpPr>
            <a:spLocks noGrp="1"/>
          </p:cNvSpPr>
          <p:nvPr>
            <p:ph type="sldNum" sz="quarter" idx="12"/>
          </p:nvPr>
        </p:nvSpPr>
        <p:spPr/>
        <p:txBody>
          <a:bodyPr/>
          <a:lstStyle/>
          <a:p>
            <a:fld id="{C2B32AA8-9B4E-4D53-AE6E-350E87BFFB19}" type="slidenum">
              <a:rPr lang="fr-CH" smtClean="0"/>
              <a:t>9</a:t>
            </a:fld>
            <a:endParaRPr lang="fr-CH"/>
          </a:p>
        </p:txBody>
      </p:sp>
    </p:spTree>
    <p:extLst>
      <p:ext uri="{BB962C8B-B14F-4D97-AF65-F5344CB8AC3E}">
        <p14:creationId xmlns:p14="http://schemas.microsoft.com/office/powerpoint/2010/main" val="3658666090"/>
      </p:ext>
    </p:extLst>
  </p:cSld>
  <p:clrMapOvr>
    <a:masterClrMapping/>
  </p:clrMapOvr>
</p:sld>
</file>

<file path=ppt/theme/theme1.xml><?xml version="1.0" encoding="utf-8"?>
<a:theme xmlns:a="http://schemas.openxmlformats.org/drawingml/2006/main" name="IEC_template2013_final">
  <a:themeElements>
    <a:clrScheme name="IEC-Jael">
      <a:dk1>
        <a:sysClr val="windowText" lastClr="000000"/>
      </a:dk1>
      <a:lt1>
        <a:sysClr val="window" lastClr="FFFFFF"/>
      </a:lt1>
      <a:dk2>
        <a:srgbClr val="1F497D"/>
      </a:dk2>
      <a:lt2>
        <a:srgbClr val="EEECE1"/>
      </a:lt2>
      <a:accent1>
        <a:srgbClr val="9BBB59"/>
      </a:accent1>
      <a:accent2>
        <a:srgbClr val="002060"/>
      </a:accent2>
      <a:accent3>
        <a:srgbClr val="FFFF00"/>
      </a:accent3>
      <a:accent4>
        <a:srgbClr val="003300"/>
      </a:accent4>
      <a:accent5>
        <a:srgbClr val="FFFFFF"/>
      </a:accent5>
      <a:accent6>
        <a:srgbClr val="996633"/>
      </a:accent6>
      <a:hlink>
        <a:srgbClr val="0000FF"/>
      </a:hlink>
      <a:folHlink>
        <a:srgbClr val="800080"/>
      </a:folHlink>
    </a:clrScheme>
    <a:fontScheme name="IEC-Jae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IEC_template2013_final</Template>
  <TotalTime>545</TotalTime>
  <Words>473</Words>
  <Application>Microsoft Office PowerPoint</Application>
  <PresentationFormat>On-screen Show (4:3)</PresentationFormat>
  <Paragraphs>106</Paragraphs>
  <Slides>11</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Meiryo</vt:lpstr>
      <vt:lpstr>Wingdings</vt:lpstr>
      <vt:lpstr>IEC_template2013_final</vt:lpstr>
      <vt:lpstr>Update on IEC activities</vt:lpstr>
      <vt:lpstr>IEC Update</vt:lpstr>
      <vt:lpstr>International Standardization</vt:lpstr>
      <vt:lpstr>Participate</vt:lpstr>
      <vt:lpstr>Remote participation</vt:lpstr>
      <vt:lpstr>Regional standardization</vt:lpstr>
      <vt:lpstr>Emerging Work</vt:lpstr>
      <vt:lpstr>What is public commenting?</vt:lpstr>
      <vt:lpstr>Why public commenting?</vt:lpstr>
      <vt:lpstr>Where do the comments go?</vt:lpstr>
      <vt:lpstr>PowerPoint Presentation</vt:lpstr>
    </vt:vector>
  </TitlesOfParts>
  <Company>International Electrotechnical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Update on IEC activities</dc:title>
  <dc:creator>Jack Sheldon</dc:creator>
  <cp:lastModifiedBy>Jack Sheldon</cp:lastModifiedBy>
  <cp:revision>12</cp:revision>
  <cp:lastPrinted>2016-06-17T08:21:42Z</cp:lastPrinted>
  <dcterms:created xsi:type="dcterms:W3CDTF">2016-06-01T13:47:47Z</dcterms:created>
  <dcterms:modified xsi:type="dcterms:W3CDTF">2016-06-24T13:37:28Z</dcterms:modified>
</cp:coreProperties>
</file>